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353" r:id="rId5"/>
    <p:sldId id="354" r:id="rId6"/>
    <p:sldId id="329" r:id="rId7"/>
    <p:sldId id="331" r:id="rId8"/>
    <p:sldId id="345" r:id="rId9"/>
    <p:sldId id="347" r:id="rId10"/>
    <p:sldId id="348" r:id="rId11"/>
    <p:sldId id="349" r:id="rId12"/>
    <p:sldId id="351" r:id="rId13"/>
    <p:sldId id="357" r:id="rId14"/>
    <p:sldId id="358" r:id="rId15"/>
    <p:sldId id="359" r:id="rId16"/>
    <p:sldId id="360" r:id="rId17"/>
    <p:sldId id="35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4D099F7-AF5B-4923-9087-E5C0F8C7B0A5}">
          <p14:sldIdLst>
            <p14:sldId id="353"/>
            <p14:sldId id="354"/>
            <p14:sldId id="329"/>
          </p14:sldIdLst>
        </p14:section>
        <p14:section name="Untitled Section" id="{FF04C673-BB2D-4EF7-A233-06B50928D926}">
          <p14:sldIdLst>
            <p14:sldId id="331"/>
            <p14:sldId id="345"/>
            <p14:sldId id="347"/>
            <p14:sldId id="348"/>
            <p14:sldId id="349"/>
            <p14:sldId id="351"/>
            <p14:sldId id="357"/>
            <p14:sldId id="358"/>
            <p14:sldId id="359"/>
            <p14:sldId id="360"/>
            <p14:sldId id="3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966" autoAdjust="0"/>
  </p:normalViewPr>
  <p:slideViewPr>
    <p:cSldViewPr snapToGrid="0">
      <p:cViewPr varScale="1">
        <p:scale>
          <a:sx n="73" d="100"/>
          <a:sy n="73" d="100"/>
        </p:scale>
        <p:origin x="618"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geshwari K" userId="61966012eb757910" providerId="LiveId" clId="{670083B1-0456-4D77-97F5-90D40FFD8204}"/>
    <pc:docChg chg="undo custSel addSld delSld modSld modSection modShowInfo">
      <pc:chgData name="Logeshwari K" userId="61966012eb757910" providerId="LiveId" clId="{670083B1-0456-4D77-97F5-90D40FFD8204}" dt="2024-09-07T15:27:28.605" v="137"/>
      <pc:docMkLst>
        <pc:docMk/>
      </pc:docMkLst>
      <pc:sldChg chg="modTransition">
        <pc:chgData name="Logeshwari K" userId="61966012eb757910" providerId="LiveId" clId="{670083B1-0456-4D77-97F5-90D40FFD8204}" dt="2024-09-07T15:25:45.909" v="124"/>
        <pc:sldMkLst>
          <pc:docMk/>
          <pc:sldMk cId="3724599872" sldId="329"/>
        </pc:sldMkLst>
      </pc:sldChg>
      <pc:sldChg chg="modTransition">
        <pc:chgData name="Logeshwari K" userId="61966012eb757910" providerId="LiveId" clId="{670083B1-0456-4D77-97F5-90D40FFD8204}" dt="2024-09-07T15:25:51.241" v="125"/>
        <pc:sldMkLst>
          <pc:docMk/>
          <pc:sldMk cId="3541873986" sldId="331"/>
        </pc:sldMkLst>
      </pc:sldChg>
      <pc:sldChg chg="modAnim">
        <pc:chgData name="Logeshwari K" userId="61966012eb757910" providerId="LiveId" clId="{670083B1-0456-4D77-97F5-90D40FFD8204}" dt="2024-09-07T15:26:03.682" v="126"/>
        <pc:sldMkLst>
          <pc:docMk/>
          <pc:sldMk cId="1902424547" sldId="345"/>
        </pc:sldMkLst>
      </pc:sldChg>
      <pc:sldChg chg="modTransition modAnim">
        <pc:chgData name="Logeshwari K" userId="61966012eb757910" providerId="LiveId" clId="{670083B1-0456-4D77-97F5-90D40FFD8204}" dt="2024-09-07T15:26:23.222" v="129"/>
        <pc:sldMkLst>
          <pc:docMk/>
          <pc:sldMk cId="3013343321" sldId="347"/>
        </pc:sldMkLst>
      </pc:sldChg>
      <pc:sldChg chg="modTransition">
        <pc:chgData name="Logeshwari K" userId="61966012eb757910" providerId="LiveId" clId="{670083B1-0456-4D77-97F5-90D40FFD8204}" dt="2024-09-07T15:26:40.161" v="130"/>
        <pc:sldMkLst>
          <pc:docMk/>
          <pc:sldMk cId="512396665" sldId="348"/>
        </pc:sldMkLst>
      </pc:sldChg>
      <pc:sldChg chg="modTransition">
        <pc:chgData name="Logeshwari K" userId="61966012eb757910" providerId="LiveId" clId="{670083B1-0456-4D77-97F5-90D40FFD8204}" dt="2024-09-07T15:26:47.171" v="131"/>
        <pc:sldMkLst>
          <pc:docMk/>
          <pc:sldMk cId="2069428662" sldId="349"/>
        </pc:sldMkLst>
      </pc:sldChg>
      <pc:sldChg chg="modTransition">
        <pc:chgData name="Logeshwari K" userId="61966012eb757910" providerId="LiveId" clId="{670083B1-0456-4D77-97F5-90D40FFD8204}" dt="2024-09-07T15:26:53.422" v="132"/>
        <pc:sldMkLst>
          <pc:docMk/>
          <pc:sldMk cId="1117481658" sldId="351"/>
        </pc:sldMkLst>
      </pc:sldChg>
      <pc:sldChg chg="add del modTransition">
        <pc:chgData name="Logeshwari K" userId="61966012eb757910" providerId="LiveId" clId="{670083B1-0456-4D77-97F5-90D40FFD8204}" dt="2024-09-07T15:25:16.150" v="120"/>
        <pc:sldMkLst>
          <pc:docMk/>
          <pc:sldMk cId="858159323" sldId="353"/>
        </pc:sldMkLst>
      </pc:sldChg>
      <pc:sldChg chg="modSp mod modTransition modAnim">
        <pc:chgData name="Logeshwari K" userId="61966012eb757910" providerId="LiveId" clId="{670083B1-0456-4D77-97F5-90D40FFD8204}" dt="2024-09-07T15:25:35.367" v="123"/>
        <pc:sldMkLst>
          <pc:docMk/>
          <pc:sldMk cId="433481746" sldId="354"/>
        </pc:sldMkLst>
        <pc:picChg chg="mod">
          <ac:chgData name="Logeshwari K" userId="61966012eb757910" providerId="LiveId" clId="{670083B1-0456-4D77-97F5-90D40FFD8204}" dt="2024-09-07T15:11:02.519" v="64" actId="1076"/>
          <ac:picMkLst>
            <pc:docMk/>
            <pc:sldMk cId="433481746" sldId="354"/>
            <ac:picMk id="8" creationId="{D34D75C6-A35A-52D3-B03F-61494B858038}"/>
          </ac:picMkLst>
        </pc:picChg>
      </pc:sldChg>
      <pc:sldChg chg="modTransition">
        <pc:chgData name="Logeshwari K" userId="61966012eb757910" providerId="LiveId" clId="{670083B1-0456-4D77-97F5-90D40FFD8204}" dt="2024-09-07T15:27:28.605" v="137"/>
        <pc:sldMkLst>
          <pc:docMk/>
          <pc:sldMk cId="438040838" sldId="356"/>
        </pc:sldMkLst>
      </pc:sldChg>
      <pc:sldChg chg="modSp mod modTransition">
        <pc:chgData name="Logeshwari K" userId="61966012eb757910" providerId="LiveId" clId="{670083B1-0456-4D77-97F5-90D40FFD8204}" dt="2024-09-07T15:27:01.188" v="133"/>
        <pc:sldMkLst>
          <pc:docMk/>
          <pc:sldMk cId="561578252" sldId="357"/>
        </pc:sldMkLst>
        <pc:spChg chg="mod">
          <ac:chgData name="Logeshwari K" userId="61966012eb757910" providerId="LiveId" clId="{670083B1-0456-4D77-97F5-90D40FFD8204}" dt="2024-09-07T15:05:35.954" v="4" actId="20577"/>
          <ac:spMkLst>
            <pc:docMk/>
            <pc:sldMk cId="561578252" sldId="357"/>
            <ac:spMk id="11" creationId="{750A971F-0484-AFF2-6299-E70F0FEAC9F1}"/>
          </ac:spMkLst>
        </pc:spChg>
      </pc:sldChg>
      <pc:sldChg chg="modTransition">
        <pc:chgData name="Logeshwari K" userId="61966012eb757910" providerId="LiveId" clId="{670083B1-0456-4D77-97F5-90D40FFD8204}" dt="2024-09-07T15:27:09.367" v="134"/>
        <pc:sldMkLst>
          <pc:docMk/>
          <pc:sldMk cId="1652691825" sldId="358"/>
        </pc:sldMkLst>
      </pc:sldChg>
      <pc:sldChg chg="modTransition">
        <pc:chgData name="Logeshwari K" userId="61966012eb757910" providerId="LiveId" clId="{670083B1-0456-4D77-97F5-90D40FFD8204}" dt="2024-09-07T15:27:13.060" v="135"/>
        <pc:sldMkLst>
          <pc:docMk/>
          <pc:sldMk cId="779967741" sldId="359"/>
        </pc:sldMkLst>
      </pc:sldChg>
      <pc:sldChg chg="modTransition">
        <pc:chgData name="Logeshwari K" userId="61966012eb757910" providerId="LiveId" clId="{670083B1-0456-4D77-97F5-90D40FFD8204}" dt="2024-09-07T15:27:19.674" v="136"/>
        <pc:sldMkLst>
          <pc:docMk/>
          <pc:sldMk cId="1496251802" sldId="36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ADMIN\Downloads\EMPLOYEE%20DATA%202%20ON.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DMIN\Downloads\EMPLOYEE%20DATA%202%20ON.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[EMPLOYEE DATA 2 ON.xlsx]employee_data (2) ON!PivotTable1</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dirty="0">
                <a:latin typeface="Times New Roman" panose="02020603050405020304" pitchFamily="18" charset="0"/>
                <a:cs typeface="Times New Roman" panose="02020603050405020304" pitchFamily="18" charset="0"/>
              </a:rPr>
              <a:t>Employee</a:t>
            </a:r>
            <a:r>
              <a:rPr lang="en-IN" b="1" baseline="0" dirty="0">
                <a:latin typeface="Times New Roman" panose="02020603050405020304" pitchFamily="18" charset="0"/>
                <a:cs typeface="Times New Roman" panose="02020603050405020304" pitchFamily="18" charset="0"/>
              </a:rPr>
              <a:t> performance analysis</a:t>
            </a:r>
            <a:endParaRPr lang="en-IN" b="1" dirty="0">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'employee_data (2) ON'!$B$3:$B$4</c:f>
              <c:strCache>
                <c:ptCount val="1"/>
                <c:pt idx="0">
                  <c:v>Exceeds</c:v>
                </c:pt>
              </c:strCache>
            </c:strRef>
          </c:tx>
          <c:spPr>
            <a:solidFill>
              <a:schemeClr val="accent1"/>
            </a:solidFill>
            <a:ln>
              <a:noFill/>
            </a:ln>
            <a:effectLst/>
          </c:spPr>
          <c:invertIfNegative val="0"/>
          <c:cat>
            <c:strRef>
              <c:f>'employee_data (2) ON'!$A$5:$A$15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'employee_data (2) ON'!$B$5:$B$15</c:f>
              <c:numCache>
                <c:formatCode>General</c:formatCode>
                <c:ptCount val="10"/>
                <c:pt idx="0">
                  <c:v>36</c:v>
                </c:pt>
                <c:pt idx="1">
                  <c:v>39</c:v>
                </c:pt>
                <c:pt idx="2">
                  <c:v>39</c:v>
                </c:pt>
                <c:pt idx="3">
                  <c:v>39</c:v>
                </c:pt>
                <c:pt idx="4">
                  <c:v>30</c:v>
                </c:pt>
                <c:pt idx="5">
                  <c:v>34</c:v>
                </c:pt>
                <c:pt idx="6">
                  <c:v>35</c:v>
                </c:pt>
                <c:pt idx="7">
                  <c:v>46</c:v>
                </c:pt>
                <c:pt idx="8">
                  <c:v>41</c:v>
                </c:pt>
                <c:pt idx="9">
                  <c:v>30</c:v>
                </c:pt>
              </c:numCache>
            </c:numRef>
          </c:val>
          <c:extLst>
            <c:ext xmlns:c16="http://schemas.microsoft.com/office/drawing/2014/chart" uri="{C3380CC4-5D6E-409C-BE32-E72D297353CC}">
              <c16:uniqueId val="{00000000-E4AD-48AD-AC1A-C75FA4FD56F4}"/>
            </c:ext>
          </c:extLst>
        </c:ser>
        <c:ser>
          <c:idx val="1"/>
          <c:order val="1"/>
          <c:tx>
            <c:strRef>
              <c:f>'employee_data (2) ON'!$C$3:$C$4</c:f>
              <c:strCache>
                <c:ptCount val="1"/>
                <c:pt idx="0">
                  <c:v>Fully Meets</c:v>
                </c:pt>
              </c:strCache>
            </c:strRef>
          </c:tx>
          <c:spPr>
            <a:solidFill>
              <a:schemeClr val="accent2"/>
            </a:solidFill>
            <a:ln>
              <a:noFill/>
            </a:ln>
            <a:effectLst/>
          </c:spPr>
          <c:invertIfNegative val="0"/>
          <c:trendline>
            <c:spPr>
              <a:ln w="19050" cap="rnd">
                <a:solidFill>
                  <a:schemeClr val="accent2"/>
                </a:solidFill>
                <a:prstDash val="sysDot"/>
              </a:ln>
              <a:effectLst/>
            </c:spPr>
            <c:trendlineType val="linear"/>
            <c:dispRSqr val="0"/>
            <c:dispEq val="0"/>
          </c:trendline>
          <c:cat>
            <c:strRef>
              <c:f>'employee_data (2) ON'!$A$5:$A$15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'employee_data (2) ON'!$C$5:$C$15</c:f>
              <c:numCache>
                <c:formatCode>General</c:formatCode>
                <c:ptCount val="10"/>
                <c:pt idx="0">
                  <c:v>235</c:v>
                </c:pt>
                <c:pt idx="1">
                  <c:v>234</c:v>
                </c:pt>
                <c:pt idx="2">
                  <c:v>240</c:v>
                </c:pt>
                <c:pt idx="3">
                  <c:v>226</c:v>
                </c:pt>
                <c:pt idx="4">
                  <c:v>251</c:v>
                </c:pt>
                <c:pt idx="5">
                  <c:v>241</c:v>
                </c:pt>
                <c:pt idx="6">
                  <c:v>228</c:v>
                </c:pt>
                <c:pt idx="7">
                  <c:v>233</c:v>
                </c:pt>
                <c:pt idx="8">
                  <c:v>233</c:v>
                </c:pt>
                <c:pt idx="9">
                  <c:v>240</c:v>
                </c:pt>
              </c:numCache>
            </c:numRef>
          </c:val>
          <c:extLst>
            <c:ext xmlns:c16="http://schemas.microsoft.com/office/drawing/2014/chart" uri="{C3380CC4-5D6E-409C-BE32-E72D297353CC}">
              <c16:uniqueId val="{00000002-E4AD-48AD-AC1A-C75FA4FD56F4}"/>
            </c:ext>
          </c:extLst>
        </c:ser>
        <c:ser>
          <c:idx val="2"/>
          <c:order val="2"/>
          <c:tx>
            <c:strRef>
              <c:f>'employee_data (2) ON'!$D$3:$D$4</c:f>
              <c:strCache>
                <c:ptCount val="1"/>
                <c:pt idx="0">
                  <c:v>Needs Improvement</c:v>
                </c:pt>
              </c:strCache>
            </c:strRef>
          </c:tx>
          <c:spPr>
            <a:solidFill>
              <a:schemeClr val="accent3"/>
            </a:solidFill>
            <a:ln>
              <a:noFill/>
            </a:ln>
            <a:effectLst/>
          </c:spPr>
          <c:invertIfNegative val="0"/>
          <c:trendline>
            <c:spPr>
              <a:ln w="19050" cap="rnd">
                <a:solidFill>
                  <a:schemeClr val="accent3"/>
                </a:solidFill>
                <a:prstDash val="sysDot"/>
              </a:ln>
              <a:effectLst/>
            </c:spPr>
            <c:trendlineType val="exp"/>
            <c:dispRSqr val="0"/>
            <c:dispEq val="0"/>
          </c:trendline>
          <c:cat>
            <c:strRef>
              <c:f>'employee_data (2) ON'!$A$5:$A$15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'employee_data (2) ON'!$D$5:$D$15</c:f>
              <c:numCache>
                <c:formatCode>General</c:formatCode>
                <c:ptCount val="10"/>
                <c:pt idx="0">
                  <c:v>24</c:v>
                </c:pt>
                <c:pt idx="1">
                  <c:v>17</c:v>
                </c:pt>
                <c:pt idx="2">
                  <c:v>16</c:v>
                </c:pt>
                <c:pt idx="3">
                  <c:v>20</c:v>
                </c:pt>
                <c:pt idx="4">
                  <c:v>11</c:v>
                </c:pt>
                <c:pt idx="5">
                  <c:v>16</c:v>
                </c:pt>
                <c:pt idx="6">
                  <c:v>23</c:v>
                </c:pt>
                <c:pt idx="7">
                  <c:v>20</c:v>
                </c:pt>
                <c:pt idx="8">
                  <c:v>15</c:v>
                </c:pt>
                <c:pt idx="9">
                  <c:v>15</c:v>
                </c:pt>
              </c:numCache>
            </c:numRef>
          </c:val>
          <c:extLst>
            <c:ext xmlns:c16="http://schemas.microsoft.com/office/drawing/2014/chart" uri="{C3380CC4-5D6E-409C-BE32-E72D297353CC}">
              <c16:uniqueId val="{00000004-E4AD-48AD-AC1A-C75FA4FD56F4}"/>
            </c:ext>
          </c:extLst>
        </c:ser>
        <c:ser>
          <c:idx val="3"/>
          <c:order val="3"/>
          <c:tx>
            <c:strRef>
              <c:f>'employee_data (2) ON'!$E$3:$E$4</c:f>
              <c:strCache>
                <c:ptCount val="1"/>
                <c:pt idx="0">
                  <c:v>PIP</c:v>
                </c:pt>
              </c:strCache>
            </c:strRef>
          </c:tx>
          <c:spPr>
            <a:solidFill>
              <a:schemeClr val="accent4"/>
            </a:solidFill>
            <a:ln>
              <a:noFill/>
            </a:ln>
            <a:effectLst/>
          </c:spPr>
          <c:invertIfNegative val="0"/>
          <c:trendline>
            <c:spPr>
              <a:ln w="19050" cap="rnd">
                <a:solidFill>
                  <a:schemeClr val="accent4"/>
                </a:solidFill>
                <a:prstDash val="sysDot"/>
              </a:ln>
              <a:effectLst/>
            </c:spPr>
            <c:trendlineType val="linear"/>
            <c:dispRSqr val="0"/>
            <c:dispEq val="0"/>
          </c:trendline>
          <c:cat>
            <c:strRef>
              <c:f>'employee_data (2) ON'!$A$5:$A$15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'employee_data (2) ON'!$E$5:$E$15</c:f>
              <c:numCache>
                <c:formatCode>General</c:formatCode>
                <c:ptCount val="10"/>
                <c:pt idx="0">
                  <c:v>8</c:v>
                </c:pt>
                <c:pt idx="1">
                  <c:v>10</c:v>
                </c:pt>
                <c:pt idx="2">
                  <c:v>7</c:v>
                </c:pt>
                <c:pt idx="3">
                  <c:v>11</c:v>
                </c:pt>
                <c:pt idx="4">
                  <c:v>12</c:v>
                </c:pt>
                <c:pt idx="5">
                  <c:v>10</c:v>
                </c:pt>
                <c:pt idx="6">
                  <c:v>13</c:v>
                </c:pt>
                <c:pt idx="7">
                  <c:v>5</c:v>
                </c:pt>
                <c:pt idx="8">
                  <c:v>8</c:v>
                </c:pt>
                <c:pt idx="9">
                  <c:v>9</c:v>
                </c:pt>
              </c:numCache>
            </c:numRef>
          </c:val>
          <c:extLst>
            <c:ext xmlns:c16="http://schemas.microsoft.com/office/drawing/2014/chart" uri="{C3380CC4-5D6E-409C-BE32-E72D297353CC}">
              <c16:uniqueId val="{00000006-E4AD-48AD-AC1A-C75FA4FD56F4}"/>
            </c:ext>
          </c:extLst>
        </c:ser>
        <c:dLbls>
          <c:showLegendKey val="0"/>
          <c:showVal val="0"/>
          <c:showCatName val="0"/>
          <c:showSerName val="0"/>
          <c:showPercent val="0"/>
          <c:showBubbleSize val="0"/>
        </c:dLbls>
        <c:gapWidth val="219"/>
        <c:overlap val="-27"/>
        <c:axId val="1145550000"/>
        <c:axId val="1145545008"/>
      </c:barChart>
      <c:catAx>
        <c:axId val="1145550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5545008"/>
        <c:crosses val="autoZero"/>
        <c:auto val="1"/>
        <c:lblAlgn val="ctr"/>
        <c:lblOffset val="100"/>
        <c:noMultiLvlLbl val="0"/>
      </c:catAx>
      <c:valAx>
        <c:axId val="1145545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555000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[EMPLOYEE DATA 2 ON.xlsx]employee_data (2) ON!PivotTable1</c:name>
    <c:fmtId val="-1"/>
  </c:pivotSource>
  <c:chart>
    <c:title>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5400">
            <a:solidFill>
              <a:schemeClr val="lt1"/>
            </a:solidFill>
          </a:ln>
          <a:effectLst/>
          <a:sp3d contourW="25400">
            <a:contourClr>
              <a:schemeClr val="lt1"/>
            </a:contourClr>
          </a:sp3d>
        </c:spPr>
      </c:pivotFmt>
      <c:pivotFmt>
        <c:idx val="6"/>
        <c:spPr>
          <a:solidFill>
            <a:schemeClr val="accent1"/>
          </a:solidFill>
          <a:ln w="25400">
            <a:solidFill>
              <a:schemeClr val="lt1"/>
            </a:solidFill>
          </a:ln>
          <a:effectLst/>
          <a:sp3d contourW="25400">
            <a:contourClr>
              <a:schemeClr val="lt1"/>
            </a:contourClr>
          </a:sp3d>
        </c:spPr>
      </c:pivotFmt>
      <c:pivotFmt>
        <c:idx val="7"/>
        <c:spPr>
          <a:solidFill>
            <a:schemeClr val="accent1"/>
          </a:solidFill>
          <a:ln w="25400">
            <a:solidFill>
              <a:schemeClr val="lt1"/>
            </a:solidFill>
          </a:ln>
          <a:effectLst/>
          <a:sp3d contourW="25400">
            <a:contourClr>
              <a:schemeClr val="lt1"/>
            </a:contourClr>
          </a:sp3d>
        </c:spPr>
      </c:pivotFmt>
      <c:pivotFmt>
        <c:idx val="8"/>
        <c:spPr>
          <a:solidFill>
            <a:schemeClr val="accent1"/>
          </a:solidFill>
          <a:ln w="25400">
            <a:solidFill>
              <a:schemeClr val="lt1"/>
            </a:solidFill>
          </a:ln>
          <a:effectLst/>
          <a:sp3d contourW="25400">
            <a:contourClr>
              <a:schemeClr val="lt1"/>
            </a:contourClr>
          </a:sp3d>
        </c:spPr>
      </c:pivotFmt>
      <c:pivotFmt>
        <c:idx val="9"/>
        <c:spPr>
          <a:solidFill>
            <a:schemeClr val="accent1"/>
          </a:solidFill>
          <a:ln w="25400">
            <a:solidFill>
              <a:schemeClr val="lt1"/>
            </a:solidFill>
          </a:ln>
          <a:effectLst/>
          <a:sp3d contourW="25400">
            <a:contourClr>
              <a:schemeClr val="lt1"/>
            </a:contourClr>
          </a:sp3d>
        </c:spPr>
      </c:pivotFmt>
      <c:pivotFmt>
        <c:idx val="10"/>
        <c:spPr>
          <a:solidFill>
            <a:schemeClr val="accent1"/>
          </a:solidFill>
          <a:ln w="25400">
            <a:solidFill>
              <a:schemeClr val="lt1"/>
            </a:solidFill>
          </a:ln>
          <a:effectLst/>
          <a:sp3d contourW="25400">
            <a:contourClr>
              <a:schemeClr val="lt1"/>
            </a:contourClr>
          </a:sp3d>
        </c:spPr>
      </c:pivotFmt>
      <c:pivotFmt>
        <c:idx val="11"/>
        <c:spPr>
          <a:solidFill>
            <a:schemeClr val="accent1"/>
          </a:solidFill>
          <a:ln w="25400">
            <a:solidFill>
              <a:schemeClr val="lt1"/>
            </a:solidFill>
          </a:ln>
          <a:effectLst/>
          <a:sp3d contourW="25400">
            <a:contourClr>
              <a:schemeClr val="lt1"/>
            </a:contourClr>
          </a:sp3d>
        </c:spPr>
      </c:pivotFmt>
      <c:pivotFmt>
        <c:idx val="12"/>
        <c:spPr>
          <a:solidFill>
            <a:schemeClr val="accent1"/>
          </a:solidFill>
          <a:ln w="25400">
            <a:solidFill>
              <a:schemeClr val="lt1"/>
            </a:solidFill>
          </a:ln>
          <a:effectLst/>
          <a:sp3d contourW="25400">
            <a:contourClr>
              <a:schemeClr val="lt1"/>
            </a:contourClr>
          </a:sp3d>
        </c:spPr>
      </c:pivotFmt>
      <c:pivotFmt>
        <c:idx val="13"/>
        <c:spPr>
          <a:solidFill>
            <a:schemeClr val="accent1"/>
          </a:solidFill>
          <a:ln w="25400">
            <a:solidFill>
              <a:schemeClr val="lt1"/>
            </a:solidFill>
          </a:ln>
          <a:effectLst/>
          <a:sp3d contourW="25400">
            <a:contourClr>
              <a:schemeClr val="lt1"/>
            </a:contourClr>
          </a:sp3d>
        </c:spPr>
      </c:pivotFmt>
      <c:pivotFmt>
        <c:idx val="14"/>
        <c:spPr>
          <a:solidFill>
            <a:schemeClr val="accent1"/>
          </a:solidFill>
          <a:ln w="25400">
            <a:solidFill>
              <a:schemeClr val="lt1"/>
            </a:solidFill>
          </a:ln>
          <a:effectLst/>
          <a:sp3d contourW="25400">
            <a:contourClr>
              <a:schemeClr val="lt1"/>
            </a:contourClr>
          </a:sp3d>
        </c:spPr>
      </c:pivotFmt>
      <c:pivotFmt>
        <c:idx val="15"/>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5400">
            <a:solidFill>
              <a:schemeClr val="lt1"/>
            </a:solidFill>
          </a:ln>
          <a:effectLst/>
          <a:sp3d contourW="25400">
            <a:contourClr>
              <a:schemeClr val="lt1"/>
            </a:contourClr>
          </a:sp3d>
        </c:spPr>
      </c:pivotFmt>
      <c:pivotFmt>
        <c:idx val="17"/>
        <c:spPr>
          <a:solidFill>
            <a:schemeClr val="accent1"/>
          </a:solidFill>
          <a:ln w="25400">
            <a:solidFill>
              <a:schemeClr val="lt1"/>
            </a:solidFill>
          </a:ln>
          <a:effectLst/>
          <a:sp3d contourW="25400">
            <a:contourClr>
              <a:schemeClr val="lt1"/>
            </a:contourClr>
          </a:sp3d>
        </c:spPr>
      </c:pivotFmt>
      <c:pivotFmt>
        <c:idx val="18"/>
        <c:spPr>
          <a:solidFill>
            <a:schemeClr val="accent1"/>
          </a:solidFill>
          <a:ln w="25400">
            <a:solidFill>
              <a:schemeClr val="lt1"/>
            </a:solidFill>
          </a:ln>
          <a:effectLst/>
          <a:sp3d contourW="25400">
            <a:contourClr>
              <a:schemeClr val="lt1"/>
            </a:contourClr>
          </a:sp3d>
        </c:spPr>
      </c:pivotFmt>
      <c:pivotFmt>
        <c:idx val="19"/>
        <c:spPr>
          <a:solidFill>
            <a:schemeClr val="accent1"/>
          </a:solidFill>
          <a:ln w="25400">
            <a:solidFill>
              <a:schemeClr val="lt1"/>
            </a:solidFill>
          </a:ln>
          <a:effectLst/>
          <a:sp3d contourW="25400">
            <a:contourClr>
              <a:schemeClr val="lt1"/>
            </a:contourClr>
          </a:sp3d>
        </c:spPr>
      </c:pivotFmt>
      <c:pivotFmt>
        <c:idx val="20"/>
        <c:spPr>
          <a:solidFill>
            <a:schemeClr val="accent1"/>
          </a:solidFill>
          <a:ln w="25400">
            <a:solidFill>
              <a:schemeClr val="lt1"/>
            </a:solidFill>
          </a:ln>
          <a:effectLst/>
          <a:sp3d contourW="25400">
            <a:contourClr>
              <a:schemeClr val="lt1"/>
            </a:contourClr>
          </a:sp3d>
        </c:spPr>
      </c:pivotFmt>
      <c:pivotFmt>
        <c:idx val="21"/>
        <c:spPr>
          <a:solidFill>
            <a:schemeClr val="accent1"/>
          </a:solidFill>
          <a:ln w="25400">
            <a:solidFill>
              <a:schemeClr val="lt1"/>
            </a:solidFill>
          </a:ln>
          <a:effectLst/>
          <a:sp3d contourW="25400">
            <a:contourClr>
              <a:schemeClr val="lt1"/>
            </a:contourClr>
          </a:sp3d>
        </c:spPr>
      </c:pivotFmt>
      <c:pivotFmt>
        <c:idx val="22"/>
        <c:spPr>
          <a:solidFill>
            <a:schemeClr val="accent1"/>
          </a:solidFill>
          <a:ln w="25400">
            <a:solidFill>
              <a:schemeClr val="lt1"/>
            </a:solidFill>
          </a:ln>
          <a:effectLst/>
          <a:sp3d contourW="25400">
            <a:contourClr>
              <a:schemeClr val="lt1"/>
            </a:contourClr>
          </a:sp3d>
        </c:spPr>
      </c:pivotFmt>
      <c:pivotFmt>
        <c:idx val="23"/>
        <c:spPr>
          <a:solidFill>
            <a:schemeClr val="accent1"/>
          </a:solidFill>
          <a:ln w="25400">
            <a:solidFill>
              <a:schemeClr val="lt1"/>
            </a:solidFill>
          </a:ln>
          <a:effectLst/>
          <a:sp3d contourW="25400">
            <a:contourClr>
              <a:schemeClr val="lt1"/>
            </a:contourClr>
          </a:sp3d>
        </c:spPr>
      </c:pivotFmt>
      <c:pivotFmt>
        <c:idx val="24"/>
        <c:spPr>
          <a:solidFill>
            <a:schemeClr val="accent1"/>
          </a:solidFill>
          <a:ln w="25400">
            <a:solidFill>
              <a:schemeClr val="lt1"/>
            </a:solidFill>
          </a:ln>
          <a:effectLst/>
          <a:sp3d contourW="25400">
            <a:contourClr>
              <a:schemeClr val="lt1"/>
            </a:contourClr>
          </a:sp3d>
        </c:spPr>
      </c:pivotFmt>
      <c:pivotFmt>
        <c:idx val="25"/>
        <c:spPr>
          <a:solidFill>
            <a:schemeClr val="accent1"/>
          </a:solidFill>
          <a:ln w="25400">
            <a:solidFill>
              <a:schemeClr val="lt1"/>
            </a:solidFill>
          </a:ln>
          <a:effectLst/>
          <a:sp3d contourW="25400">
            <a:contourClr>
              <a:schemeClr val="lt1"/>
            </a:contourClr>
          </a:sp3d>
        </c:spPr>
      </c:pivotFmt>
      <c:pivotFmt>
        <c:idx val="26"/>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w="25400">
            <a:solidFill>
              <a:schemeClr val="lt1"/>
            </a:solidFill>
          </a:ln>
          <a:effectLst/>
          <a:sp3d contourW="25400">
            <a:contourClr>
              <a:schemeClr val="lt1"/>
            </a:contourClr>
          </a:sp3d>
        </c:spPr>
      </c:pivotFmt>
      <c:pivotFmt>
        <c:idx val="28"/>
        <c:spPr>
          <a:solidFill>
            <a:schemeClr val="accent1"/>
          </a:solidFill>
          <a:ln w="25400">
            <a:solidFill>
              <a:schemeClr val="lt1"/>
            </a:solidFill>
          </a:ln>
          <a:effectLst/>
          <a:sp3d contourW="25400">
            <a:contourClr>
              <a:schemeClr val="lt1"/>
            </a:contourClr>
          </a:sp3d>
        </c:spPr>
      </c:pivotFmt>
      <c:pivotFmt>
        <c:idx val="29"/>
        <c:spPr>
          <a:solidFill>
            <a:schemeClr val="accent1"/>
          </a:solidFill>
          <a:ln w="25400">
            <a:solidFill>
              <a:schemeClr val="lt1"/>
            </a:solidFill>
          </a:ln>
          <a:effectLst/>
          <a:sp3d contourW="25400">
            <a:contourClr>
              <a:schemeClr val="lt1"/>
            </a:contourClr>
          </a:sp3d>
        </c:spPr>
      </c:pivotFmt>
      <c:pivotFmt>
        <c:idx val="30"/>
        <c:spPr>
          <a:solidFill>
            <a:schemeClr val="accent1"/>
          </a:solidFill>
          <a:ln w="25400">
            <a:solidFill>
              <a:schemeClr val="lt1"/>
            </a:solidFill>
          </a:ln>
          <a:effectLst/>
          <a:sp3d contourW="25400">
            <a:contourClr>
              <a:schemeClr val="lt1"/>
            </a:contourClr>
          </a:sp3d>
        </c:spPr>
      </c:pivotFmt>
      <c:pivotFmt>
        <c:idx val="31"/>
        <c:spPr>
          <a:solidFill>
            <a:schemeClr val="accent1"/>
          </a:solidFill>
          <a:ln w="25400">
            <a:solidFill>
              <a:schemeClr val="lt1"/>
            </a:solidFill>
          </a:ln>
          <a:effectLst/>
          <a:sp3d contourW="25400">
            <a:contourClr>
              <a:schemeClr val="lt1"/>
            </a:contourClr>
          </a:sp3d>
        </c:spPr>
      </c:pivotFmt>
      <c:pivotFmt>
        <c:idx val="32"/>
        <c:spPr>
          <a:solidFill>
            <a:schemeClr val="accent1"/>
          </a:solidFill>
          <a:ln w="25400">
            <a:solidFill>
              <a:schemeClr val="lt1"/>
            </a:solidFill>
          </a:ln>
          <a:effectLst/>
          <a:sp3d contourW="25400">
            <a:contourClr>
              <a:schemeClr val="lt1"/>
            </a:contourClr>
          </a:sp3d>
        </c:spPr>
      </c:pivotFmt>
      <c:pivotFmt>
        <c:idx val="33"/>
        <c:spPr>
          <a:solidFill>
            <a:schemeClr val="accent1"/>
          </a:solidFill>
          <a:ln w="25400">
            <a:solidFill>
              <a:schemeClr val="lt1"/>
            </a:solidFill>
          </a:ln>
          <a:effectLst/>
          <a:sp3d contourW="25400">
            <a:contourClr>
              <a:schemeClr val="lt1"/>
            </a:contourClr>
          </a:sp3d>
        </c:spPr>
      </c:pivotFmt>
      <c:pivotFmt>
        <c:idx val="34"/>
        <c:spPr>
          <a:solidFill>
            <a:schemeClr val="accent1"/>
          </a:solidFill>
          <a:ln w="25400">
            <a:solidFill>
              <a:schemeClr val="lt1"/>
            </a:solidFill>
          </a:ln>
          <a:effectLst/>
          <a:sp3d contourW="25400">
            <a:contourClr>
              <a:schemeClr val="lt1"/>
            </a:contourClr>
          </a:sp3d>
        </c:spPr>
      </c:pivotFmt>
      <c:pivotFmt>
        <c:idx val="35"/>
        <c:spPr>
          <a:solidFill>
            <a:schemeClr val="accent1"/>
          </a:solidFill>
          <a:ln w="25400">
            <a:solidFill>
              <a:schemeClr val="lt1"/>
            </a:solidFill>
          </a:ln>
          <a:effectLst/>
          <a:sp3d contourW="25400">
            <a:contourClr>
              <a:schemeClr val="lt1"/>
            </a:contourClr>
          </a:sp3d>
        </c:spPr>
      </c:pivotFmt>
      <c:pivotFmt>
        <c:idx val="36"/>
        <c:spPr>
          <a:solidFill>
            <a:schemeClr val="accent1"/>
          </a:solidFill>
          <a:ln w="25400">
            <a:solidFill>
              <a:schemeClr val="lt1"/>
            </a:solidFill>
          </a:ln>
          <a:effectLst/>
          <a:sp3d contourW="25400">
            <a:contourClr>
              <a:schemeClr val="lt1"/>
            </a:contourClr>
          </a:sp3d>
        </c:spPr>
      </c:pivotFmt>
      <c:pivotFmt>
        <c:idx val="37"/>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w="25400">
            <a:solidFill>
              <a:schemeClr val="lt1"/>
            </a:solidFill>
          </a:ln>
          <a:effectLst/>
          <a:sp3d contourW="25400">
            <a:contourClr>
              <a:schemeClr val="lt1"/>
            </a:contourClr>
          </a:sp3d>
        </c:spPr>
      </c:pivotFmt>
      <c:pivotFmt>
        <c:idx val="39"/>
        <c:spPr>
          <a:solidFill>
            <a:schemeClr val="accent1"/>
          </a:solidFill>
          <a:ln w="25400">
            <a:solidFill>
              <a:schemeClr val="lt1"/>
            </a:solidFill>
          </a:ln>
          <a:effectLst/>
          <a:sp3d contourW="25400">
            <a:contourClr>
              <a:schemeClr val="lt1"/>
            </a:contourClr>
          </a:sp3d>
        </c:spPr>
      </c:pivotFmt>
      <c:pivotFmt>
        <c:idx val="40"/>
        <c:spPr>
          <a:solidFill>
            <a:schemeClr val="accent1"/>
          </a:solidFill>
          <a:ln w="25400">
            <a:solidFill>
              <a:schemeClr val="lt1"/>
            </a:solidFill>
          </a:ln>
          <a:effectLst/>
          <a:sp3d contourW="25400">
            <a:contourClr>
              <a:schemeClr val="lt1"/>
            </a:contourClr>
          </a:sp3d>
        </c:spPr>
      </c:pivotFmt>
      <c:pivotFmt>
        <c:idx val="41"/>
        <c:spPr>
          <a:solidFill>
            <a:schemeClr val="accent1"/>
          </a:solidFill>
          <a:ln w="25400">
            <a:solidFill>
              <a:schemeClr val="lt1"/>
            </a:solidFill>
          </a:ln>
          <a:effectLst/>
          <a:sp3d contourW="25400">
            <a:contourClr>
              <a:schemeClr val="lt1"/>
            </a:contourClr>
          </a:sp3d>
        </c:spPr>
      </c:pivotFmt>
      <c:pivotFmt>
        <c:idx val="42"/>
        <c:spPr>
          <a:solidFill>
            <a:schemeClr val="accent1"/>
          </a:solidFill>
          <a:ln w="25400">
            <a:solidFill>
              <a:schemeClr val="lt1"/>
            </a:solidFill>
          </a:ln>
          <a:effectLst/>
          <a:sp3d contourW="25400">
            <a:contourClr>
              <a:schemeClr val="lt1"/>
            </a:contourClr>
          </a:sp3d>
        </c:spPr>
      </c:pivotFmt>
      <c:pivotFmt>
        <c:idx val="43"/>
        <c:spPr>
          <a:solidFill>
            <a:schemeClr val="accent1"/>
          </a:solidFill>
          <a:ln w="25400">
            <a:solidFill>
              <a:schemeClr val="lt1"/>
            </a:solidFill>
          </a:ln>
          <a:effectLst/>
          <a:sp3d contourW="25400">
            <a:contourClr>
              <a:schemeClr val="lt1"/>
            </a:contourClr>
          </a:sp3d>
        </c:spPr>
      </c:pivotFmt>
      <c:pivotFmt>
        <c:idx val="44"/>
        <c:spPr>
          <a:solidFill>
            <a:schemeClr val="accent1"/>
          </a:solidFill>
          <a:ln w="25400">
            <a:solidFill>
              <a:schemeClr val="lt1"/>
            </a:solidFill>
          </a:ln>
          <a:effectLst/>
          <a:sp3d contourW="25400">
            <a:contourClr>
              <a:schemeClr val="lt1"/>
            </a:contourClr>
          </a:sp3d>
        </c:spPr>
      </c:pivotFmt>
      <c:pivotFmt>
        <c:idx val="45"/>
        <c:spPr>
          <a:solidFill>
            <a:schemeClr val="accent1"/>
          </a:solidFill>
          <a:ln w="25400">
            <a:solidFill>
              <a:schemeClr val="lt1"/>
            </a:solidFill>
          </a:ln>
          <a:effectLst/>
          <a:sp3d contourW="25400">
            <a:contourClr>
              <a:schemeClr val="lt1"/>
            </a:contourClr>
          </a:sp3d>
        </c:spPr>
      </c:pivotFmt>
      <c:pivotFmt>
        <c:idx val="46"/>
        <c:spPr>
          <a:solidFill>
            <a:schemeClr val="accent1"/>
          </a:solidFill>
          <a:ln w="25400">
            <a:solidFill>
              <a:schemeClr val="lt1"/>
            </a:solidFill>
          </a:ln>
          <a:effectLst/>
          <a:sp3d contourW="25400">
            <a:contourClr>
              <a:schemeClr val="lt1"/>
            </a:contourClr>
          </a:sp3d>
        </c:spPr>
      </c:pivotFmt>
      <c:pivotFmt>
        <c:idx val="47"/>
        <c:spPr>
          <a:solidFill>
            <a:schemeClr val="accent1"/>
          </a:solidFill>
          <a:ln w="25400">
            <a:solidFill>
              <a:schemeClr val="lt1"/>
            </a:solidFill>
          </a:ln>
          <a:effectLst/>
          <a:sp3d contourW="25400">
            <a:contourClr>
              <a:schemeClr val="lt1"/>
            </a:contourClr>
          </a:sp3d>
        </c:spPr>
      </c:pivotFmt>
      <c:pivotFmt>
        <c:idx val="48"/>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w="25400">
            <a:solidFill>
              <a:schemeClr val="lt1"/>
            </a:solidFill>
          </a:ln>
          <a:effectLst/>
          <a:sp3d contourW="25400">
            <a:contourClr>
              <a:schemeClr val="lt1"/>
            </a:contourClr>
          </a:sp3d>
        </c:spPr>
      </c:pivotFmt>
      <c:pivotFmt>
        <c:idx val="50"/>
        <c:spPr>
          <a:solidFill>
            <a:schemeClr val="accent1"/>
          </a:solidFill>
          <a:ln w="25400">
            <a:solidFill>
              <a:schemeClr val="lt1"/>
            </a:solidFill>
          </a:ln>
          <a:effectLst/>
          <a:sp3d contourW="25400">
            <a:contourClr>
              <a:schemeClr val="lt1"/>
            </a:contourClr>
          </a:sp3d>
        </c:spPr>
      </c:pivotFmt>
      <c:pivotFmt>
        <c:idx val="51"/>
        <c:spPr>
          <a:solidFill>
            <a:schemeClr val="accent1"/>
          </a:solidFill>
          <a:ln w="25400">
            <a:solidFill>
              <a:schemeClr val="lt1"/>
            </a:solidFill>
          </a:ln>
          <a:effectLst/>
          <a:sp3d contourW="25400">
            <a:contourClr>
              <a:schemeClr val="lt1"/>
            </a:contourClr>
          </a:sp3d>
        </c:spPr>
      </c:pivotFmt>
      <c:pivotFmt>
        <c:idx val="52"/>
        <c:spPr>
          <a:solidFill>
            <a:schemeClr val="accent1"/>
          </a:solidFill>
          <a:ln w="25400">
            <a:solidFill>
              <a:schemeClr val="lt1"/>
            </a:solidFill>
          </a:ln>
          <a:effectLst/>
          <a:sp3d contourW="25400">
            <a:contourClr>
              <a:schemeClr val="lt1"/>
            </a:contourClr>
          </a:sp3d>
        </c:spPr>
      </c:pivotFmt>
      <c:pivotFmt>
        <c:idx val="53"/>
        <c:spPr>
          <a:solidFill>
            <a:schemeClr val="accent1"/>
          </a:solidFill>
          <a:ln w="25400">
            <a:solidFill>
              <a:schemeClr val="lt1"/>
            </a:solidFill>
          </a:ln>
          <a:effectLst/>
          <a:sp3d contourW="25400">
            <a:contourClr>
              <a:schemeClr val="lt1"/>
            </a:contourClr>
          </a:sp3d>
        </c:spPr>
      </c:pivotFmt>
      <c:pivotFmt>
        <c:idx val="54"/>
        <c:spPr>
          <a:solidFill>
            <a:schemeClr val="accent1"/>
          </a:solidFill>
          <a:ln w="25400">
            <a:solidFill>
              <a:schemeClr val="lt1"/>
            </a:solidFill>
          </a:ln>
          <a:effectLst/>
          <a:sp3d contourW="25400">
            <a:contourClr>
              <a:schemeClr val="lt1"/>
            </a:contourClr>
          </a:sp3d>
        </c:spPr>
      </c:pivotFmt>
      <c:pivotFmt>
        <c:idx val="55"/>
        <c:spPr>
          <a:solidFill>
            <a:schemeClr val="accent1"/>
          </a:solidFill>
          <a:ln w="25400">
            <a:solidFill>
              <a:schemeClr val="lt1"/>
            </a:solidFill>
          </a:ln>
          <a:effectLst/>
          <a:sp3d contourW="25400">
            <a:contourClr>
              <a:schemeClr val="lt1"/>
            </a:contourClr>
          </a:sp3d>
        </c:spPr>
      </c:pivotFmt>
      <c:pivotFmt>
        <c:idx val="56"/>
        <c:spPr>
          <a:solidFill>
            <a:schemeClr val="accent1"/>
          </a:solidFill>
          <a:ln w="25400">
            <a:solidFill>
              <a:schemeClr val="lt1"/>
            </a:solidFill>
          </a:ln>
          <a:effectLst/>
          <a:sp3d contourW="25400">
            <a:contourClr>
              <a:schemeClr val="lt1"/>
            </a:contourClr>
          </a:sp3d>
        </c:spPr>
      </c:pivotFmt>
      <c:pivotFmt>
        <c:idx val="57"/>
        <c:spPr>
          <a:solidFill>
            <a:schemeClr val="accent1"/>
          </a:solidFill>
          <a:ln w="25400">
            <a:solidFill>
              <a:schemeClr val="lt1"/>
            </a:solidFill>
          </a:ln>
          <a:effectLst/>
          <a:sp3d contourW="25400">
            <a:contourClr>
              <a:schemeClr val="lt1"/>
            </a:contourClr>
          </a:sp3d>
        </c:spPr>
      </c:pivotFmt>
      <c:pivotFmt>
        <c:idx val="58"/>
        <c:spPr>
          <a:solidFill>
            <a:schemeClr val="accent1"/>
          </a:solidFill>
          <a:ln w="25400">
            <a:solidFill>
              <a:schemeClr val="lt1"/>
            </a:solidFill>
          </a:ln>
          <a:effectLst/>
          <a:sp3d contourW="25400">
            <a:contourClr>
              <a:schemeClr val="lt1"/>
            </a:contourClr>
          </a:sp3d>
        </c:spPr>
      </c:pivotFmt>
      <c:pivotFmt>
        <c:idx val="59"/>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0"/>
        <c:spPr>
          <a:solidFill>
            <a:schemeClr val="accent1"/>
          </a:solidFill>
          <a:ln w="25400">
            <a:solidFill>
              <a:schemeClr val="lt1"/>
            </a:solidFill>
          </a:ln>
          <a:effectLst/>
          <a:sp3d contourW="25400">
            <a:contourClr>
              <a:schemeClr val="lt1"/>
            </a:contourClr>
          </a:sp3d>
        </c:spPr>
      </c:pivotFmt>
      <c:pivotFmt>
        <c:idx val="61"/>
        <c:spPr>
          <a:solidFill>
            <a:schemeClr val="accent1"/>
          </a:solidFill>
          <a:ln w="25400">
            <a:solidFill>
              <a:schemeClr val="lt1"/>
            </a:solidFill>
          </a:ln>
          <a:effectLst/>
          <a:sp3d contourW="25400">
            <a:contourClr>
              <a:schemeClr val="lt1"/>
            </a:contourClr>
          </a:sp3d>
        </c:spPr>
      </c:pivotFmt>
      <c:pivotFmt>
        <c:idx val="62"/>
        <c:spPr>
          <a:solidFill>
            <a:schemeClr val="accent1"/>
          </a:solidFill>
          <a:ln w="25400">
            <a:solidFill>
              <a:schemeClr val="lt1"/>
            </a:solidFill>
          </a:ln>
          <a:effectLst/>
          <a:sp3d contourW="25400">
            <a:contourClr>
              <a:schemeClr val="lt1"/>
            </a:contourClr>
          </a:sp3d>
        </c:spPr>
      </c:pivotFmt>
      <c:pivotFmt>
        <c:idx val="63"/>
        <c:spPr>
          <a:solidFill>
            <a:schemeClr val="accent1"/>
          </a:solidFill>
          <a:ln w="25400">
            <a:solidFill>
              <a:schemeClr val="lt1"/>
            </a:solidFill>
          </a:ln>
          <a:effectLst/>
          <a:sp3d contourW="25400">
            <a:contourClr>
              <a:schemeClr val="lt1"/>
            </a:contourClr>
          </a:sp3d>
        </c:spPr>
      </c:pivotFmt>
      <c:pivotFmt>
        <c:idx val="64"/>
        <c:spPr>
          <a:solidFill>
            <a:schemeClr val="accent1"/>
          </a:solidFill>
          <a:ln w="25400">
            <a:solidFill>
              <a:schemeClr val="lt1"/>
            </a:solidFill>
          </a:ln>
          <a:effectLst/>
          <a:sp3d contourW="25400">
            <a:contourClr>
              <a:schemeClr val="lt1"/>
            </a:contourClr>
          </a:sp3d>
        </c:spPr>
      </c:pivotFmt>
      <c:pivotFmt>
        <c:idx val="65"/>
        <c:spPr>
          <a:solidFill>
            <a:schemeClr val="accent1"/>
          </a:solidFill>
          <a:ln w="25400">
            <a:solidFill>
              <a:schemeClr val="lt1"/>
            </a:solidFill>
          </a:ln>
          <a:effectLst/>
          <a:sp3d contourW="25400">
            <a:contourClr>
              <a:schemeClr val="lt1"/>
            </a:contourClr>
          </a:sp3d>
        </c:spPr>
      </c:pivotFmt>
      <c:pivotFmt>
        <c:idx val="66"/>
        <c:spPr>
          <a:solidFill>
            <a:schemeClr val="accent1"/>
          </a:solidFill>
          <a:ln w="25400">
            <a:solidFill>
              <a:schemeClr val="lt1"/>
            </a:solidFill>
          </a:ln>
          <a:effectLst/>
          <a:sp3d contourW="25400">
            <a:contourClr>
              <a:schemeClr val="lt1"/>
            </a:contourClr>
          </a:sp3d>
        </c:spPr>
      </c:pivotFmt>
      <c:pivotFmt>
        <c:idx val="67"/>
        <c:spPr>
          <a:solidFill>
            <a:schemeClr val="accent1"/>
          </a:solidFill>
          <a:ln w="25400">
            <a:solidFill>
              <a:schemeClr val="lt1"/>
            </a:solidFill>
          </a:ln>
          <a:effectLst/>
          <a:sp3d contourW="25400">
            <a:contourClr>
              <a:schemeClr val="lt1"/>
            </a:contourClr>
          </a:sp3d>
        </c:spPr>
      </c:pivotFmt>
      <c:pivotFmt>
        <c:idx val="68"/>
        <c:spPr>
          <a:solidFill>
            <a:schemeClr val="accent1"/>
          </a:solidFill>
          <a:ln w="25400">
            <a:solidFill>
              <a:schemeClr val="lt1"/>
            </a:solidFill>
          </a:ln>
          <a:effectLst/>
          <a:sp3d contourW="25400">
            <a:contourClr>
              <a:schemeClr val="lt1"/>
            </a:contourClr>
          </a:sp3d>
        </c:spPr>
      </c:pivotFmt>
      <c:pivotFmt>
        <c:idx val="69"/>
        <c:spPr>
          <a:solidFill>
            <a:schemeClr val="accent1"/>
          </a:solidFill>
          <a:ln w="25400">
            <a:solidFill>
              <a:schemeClr val="lt1"/>
            </a:solidFill>
          </a:ln>
          <a:effectLst/>
          <a:sp3d contourW="25400">
            <a:contourClr>
              <a:schemeClr val="lt1"/>
            </a:contourClr>
          </a:sp3d>
        </c:spPr>
      </c:pivotFmt>
      <c:pivotFmt>
        <c:idx val="70"/>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1"/>
        <c:spPr>
          <a:solidFill>
            <a:schemeClr val="accent1"/>
          </a:solidFill>
          <a:ln w="25400">
            <a:solidFill>
              <a:schemeClr val="lt1"/>
            </a:solidFill>
          </a:ln>
          <a:effectLst/>
          <a:sp3d contourW="25400">
            <a:contourClr>
              <a:schemeClr val="lt1"/>
            </a:contourClr>
          </a:sp3d>
        </c:spPr>
      </c:pivotFmt>
      <c:pivotFmt>
        <c:idx val="72"/>
        <c:spPr>
          <a:solidFill>
            <a:schemeClr val="accent1"/>
          </a:solidFill>
          <a:ln w="25400">
            <a:solidFill>
              <a:schemeClr val="lt1"/>
            </a:solidFill>
          </a:ln>
          <a:effectLst/>
          <a:sp3d contourW="25400">
            <a:contourClr>
              <a:schemeClr val="lt1"/>
            </a:contourClr>
          </a:sp3d>
        </c:spPr>
      </c:pivotFmt>
      <c:pivotFmt>
        <c:idx val="73"/>
        <c:spPr>
          <a:solidFill>
            <a:schemeClr val="accent1"/>
          </a:solidFill>
          <a:ln w="25400">
            <a:solidFill>
              <a:schemeClr val="lt1"/>
            </a:solidFill>
          </a:ln>
          <a:effectLst/>
          <a:sp3d contourW="25400">
            <a:contourClr>
              <a:schemeClr val="lt1"/>
            </a:contourClr>
          </a:sp3d>
        </c:spPr>
      </c:pivotFmt>
      <c:pivotFmt>
        <c:idx val="74"/>
        <c:spPr>
          <a:solidFill>
            <a:schemeClr val="accent1"/>
          </a:solidFill>
          <a:ln w="25400">
            <a:solidFill>
              <a:schemeClr val="lt1"/>
            </a:solidFill>
          </a:ln>
          <a:effectLst/>
          <a:sp3d contourW="25400">
            <a:contourClr>
              <a:schemeClr val="lt1"/>
            </a:contourClr>
          </a:sp3d>
        </c:spPr>
      </c:pivotFmt>
      <c:pivotFmt>
        <c:idx val="75"/>
        <c:spPr>
          <a:solidFill>
            <a:schemeClr val="accent1"/>
          </a:solidFill>
          <a:ln w="25400">
            <a:solidFill>
              <a:schemeClr val="lt1"/>
            </a:solidFill>
          </a:ln>
          <a:effectLst/>
          <a:sp3d contourW="25400">
            <a:contourClr>
              <a:schemeClr val="lt1"/>
            </a:contourClr>
          </a:sp3d>
        </c:spPr>
      </c:pivotFmt>
      <c:pivotFmt>
        <c:idx val="76"/>
        <c:spPr>
          <a:solidFill>
            <a:schemeClr val="accent1"/>
          </a:solidFill>
          <a:ln w="25400">
            <a:solidFill>
              <a:schemeClr val="lt1"/>
            </a:solidFill>
          </a:ln>
          <a:effectLst/>
          <a:sp3d contourW="25400">
            <a:contourClr>
              <a:schemeClr val="lt1"/>
            </a:contourClr>
          </a:sp3d>
        </c:spPr>
      </c:pivotFmt>
      <c:pivotFmt>
        <c:idx val="77"/>
        <c:spPr>
          <a:solidFill>
            <a:schemeClr val="accent1"/>
          </a:solidFill>
          <a:ln w="25400">
            <a:solidFill>
              <a:schemeClr val="lt1"/>
            </a:solidFill>
          </a:ln>
          <a:effectLst/>
          <a:sp3d contourW="25400">
            <a:contourClr>
              <a:schemeClr val="lt1"/>
            </a:contourClr>
          </a:sp3d>
        </c:spPr>
      </c:pivotFmt>
      <c:pivotFmt>
        <c:idx val="78"/>
        <c:spPr>
          <a:solidFill>
            <a:schemeClr val="accent1"/>
          </a:solidFill>
          <a:ln w="25400">
            <a:solidFill>
              <a:schemeClr val="lt1"/>
            </a:solidFill>
          </a:ln>
          <a:effectLst/>
          <a:sp3d contourW="25400">
            <a:contourClr>
              <a:schemeClr val="lt1"/>
            </a:contourClr>
          </a:sp3d>
        </c:spPr>
      </c:pivotFmt>
      <c:pivotFmt>
        <c:idx val="79"/>
        <c:spPr>
          <a:solidFill>
            <a:schemeClr val="accent1"/>
          </a:solidFill>
          <a:ln w="25400">
            <a:solidFill>
              <a:schemeClr val="lt1"/>
            </a:solidFill>
          </a:ln>
          <a:effectLst/>
          <a:sp3d contourW="25400">
            <a:contourClr>
              <a:schemeClr val="lt1"/>
            </a:contourClr>
          </a:sp3d>
        </c:spPr>
      </c:pivotFmt>
      <c:pivotFmt>
        <c:idx val="80"/>
        <c:spPr>
          <a:solidFill>
            <a:schemeClr val="accent1"/>
          </a:solidFill>
          <a:ln w="25400">
            <a:solidFill>
              <a:schemeClr val="lt1"/>
            </a:solidFill>
          </a:ln>
          <a:effectLst/>
          <a:sp3d contourW="25400">
            <a:contourClr>
              <a:schemeClr val="lt1"/>
            </a:contourClr>
          </a:sp3d>
        </c:spPr>
      </c:pivotFmt>
      <c:pivotFmt>
        <c:idx val="81"/>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spc="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2"/>
        <c:spPr>
          <a:solidFill>
            <a:schemeClr val="accent1"/>
          </a:solidFill>
          <a:ln w="25400">
            <a:solidFill>
              <a:schemeClr val="lt1"/>
            </a:solidFill>
          </a:ln>
          <a:effectLst/>
          <a:sp3d contourW="25400">
            <a:contourClr>
              <a:schemeClr val="lt1"/>
            </a:contourClr>
          </a:sp3d>
        </c:spPr>
      </c:pivotFmt>
      <c:pivotFmt>
        <c:idx val="83"/>
        <c:spPr>
          <a:solidFill>
            <a:schemeClr val="accent1"/>
          </a:solidFill>
          <a:ln w="25400">
            <a:solidFill>
              <a:schemeClr val="lt1"/>
            </a:solidFill>
          </a:ln>
          <a:effectLst/>
          <a:sp3d contourW="25400">
            <a:contourClr>
              <a:schemeClr val="lt1"/>
            </a:contourClr>
          </a:sp3d>
        </c:spPr>
      </c:pivotFmt>
      <c:pivotFmt>
        <c:idx val="84"/>
        <c:spPr>
          <a:solidFill>
            <a:schemeClr val="accent1"/>
          </a:solidFill>
          <a:ln w="25400">
            <a:solidFill>
              <a:schemeClr val="lt1"/>
            </a:solidFill>
          </a:ln>
          <a:effectLst/>
          <a:sp3d contourW="25400">
            <a:contourClr>
              <a:schemeClr val="lt1"/>
            </a:contourClr>
          </a:sp3d>
        </c:spPr>
      </c:pivotFmt>
      <c:pivotFmt>
        <c:idx val="85"/>
        <c:spPr>
          <a:solidFill>
            <a:schemeClr val="accent1"/>
          </a:solidFill>
          <a:ln w="25400">
            <a:solidFill>
              <a:schemeClr val="lt1"/>
            </a:solidFill>
          </a:ln>
          <a:effectLst/>
          <a:sp3d contourW="25400">
            <a:contourClr>
              <a:schemeClr val="lt1"/>
            </a:contourClr>
          </a:sp3d>
        </c:spPr>
      </c:pivotFmt>
      <c:pivotFmt>
        <c:idx val="86"/>
        <c:spPr>
          <a:solidFill>
            <a:schemeClr val="accent1"/>
          </a:solidFill>
          <a:ln w="25400">
            <a:solidFill>
              <a:schemeClr val="lt1"/>
            </a:solidFill>
          </a:ln>
          <a:effectLst/>
          <a:sp3d contourW="25400">
            <a:contourClr>
              <a:schemeClr val="lt1"/>
            </a:contourClr>
          </a:sp3d>
        </c:spPr>
      </c:pivotFmt>
      <c:pivotFmt>
        <c:idx val="87"/>
        <c:spPr>
          <a:solidFill>
            <a:schemeClr val="accent1"/>
          </a:solidFill>
          <a:ln w="25400">
            <a:solidFill>
              <a:schemeClr val="lt1"/>
            </a:solidFill>
          </a:ln>
          <a:effectLst/>
          <a:sp3d contourW="25400">
            <a:contourClr>
              <a:schemeClr val="lt1"/>
            </a:contourClr>
          </a:sp3d>
        </c:spPr>
      </c:pivotFmt>
      <c:pivotFmt>
        <c:idx val="88"/>
        <c:spPr>
          <a:solidFill>
            <a:schemeClr val="accent1"/>
          </a:solidFill>
          <a:ln w="25400">
            <a:solidFill>
              <a:schemeClr val="lt1"/>
            </a:solidFill>
          </a:ln>
          <a:effectLst/>
          <a:sp3d contourW="25400">
            <a:contourClr>
              <a:schemeClr val="lt1"/>
            </a:contourClr>
          </a:sp3d>
        </c:spPr>
      </c:pivotFmt>
      <c:pivotFmt>
        <c:idx val="89"/>
        <c:spPr>
          <a:solidFill>
            <a:schemeClr val="accent1"/>
          </a:solidFill>
          <a:ln w="25400">
            <a:solidFill>
              <a:schemeClr val="lt1"/>
            </a:solidFill>
          </a:ln>
          <a:effectLst/>
          <a:sp3d contourW="25400">
            <a:contourClr>
              <a:schemeClr val="lt1"/>
            </a:contourClr>
          </a:sp3d>
        </c:spPr>
      </c:pivotFmt>
      <c:pivotFmt>
        <c:idx val="90"/>
        <c:spPr>
          <a:solidFill>
            <a:schemeClr val="accent1"/>
          </a:solidFill>
          <a:ln w="25400">
            <a:solidFill>
              <a:schemeClr val="lt1"/>
            </a:solidFill>
          </a:ln>
          <a:effectLst/>
          <a:sp3d contourW="25400">
            <a:contourClr>
              <a:schemeClr val="lt1"/>
            </a:contourClr>
          </a:sp3d>
        </c:spPr>
      </c:pivotFmt>
      <c:pivotFmt>
        <c:idx val="91"/>
        <c:spPr>
          <a:solidFill>
            <a:schemeClr val="accent1"/>
          </a:solidFill>
          <a:ln w="25400">
            <a:solidFill>
              <a:schemeClr val="lt1"/>
            </a:solidFill>
          </a:ln>
          <a:effectLst/>
          <a:sp3d contourW="25400">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'employee_data (2) ON'!$B$3:$B$4</c:f>
              <c:strCache>
                <c:ptCount val="1"/>
                <c:pt idx="0">
                  <c:v>Exceeds</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4749-45DB-9B60-26BB76A1CC45}"/>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4749-45DB-9B60-26BB76A1CC45}"/>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4749-45DB-9B60-26BB76A1CC45}"/>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4749-45DB-9B60-26BB76A1CC45}"/>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4749-45DB-9B60-26BB76A1CC45}"/>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B-4749-45DB-9B60-26BB76A1CC45}"/>
              </c:ext>
            </c:extLst>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D-4749-45DB-9B60-26BB76A1CC45}"/>
              </c:ext>
            </c:extLst>
          </c:dPt>
          <c:dPt>
            <c:idx val="7"/>
            <c:bubble3D val="0"/>
            <c:spPr>
              <a:solidFill>
                <a:schemeClr val="accent2">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F-4749-45DB-9B60-26BB76A1CC45}"/>
              </c:ext>
            </c:extLst>
          </c:dPt>
          <c:dPt>
            <c:idx val="8"/>
            <c:bubble3D val="0"/>
            <c:spPr>
              <a:solidFill>
                <a:schemeClr val="accent3">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1-4749-45DB-9B60-26BB76A1CC45}"/>
              </c:ext>
            </c:extLst>
          </c:dPt>
          <c:dPt>
            <c:idx val="9"/>
            <c:bubble3D val="0"/>
            <c:spPr>
              <a:solidFill>
                <a:schemeClr val="accent4">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3-4749-45DB-9B60-26BB76A1CC45}"/>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1-4749-45DB-9B60-26BB76A1CC45}"/>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3-4749-45DB-9B60-26BB76A1CC45}"/>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5-4749-45DB-9B60-26BB76A1CC45}"/>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7-4749-45DB-9B60-26BB76A1CC45}"/>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9-4749-45DB-9B60-26BB76A1CC45}"/>
                </c:ext>
              </c:extLst>
            </c:dLbl>
            <c:dLbl>
              <c:idx val="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B-4749-45DB-9B60-26BB76A1CC45}"/>
                </c:ext>
              </c:extLst>
            </c:dLbl>
            <c:dLbl>
              <c:idx val="6"/>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D-4749-45DB-9B60-26BB76A1CC45}"/>
                </c:ext>
              </c:extLst>
            </c:dLbl>
            <c:dLbl>
              <c:idx val="7"/>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F-4749-45DB-9B60-26BB76A1CC45}"/>
                </c:ext>
              </c:extLst>
            </c:dLbl>
            <c:dLbl>
              <c:idx val="8"/>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1-4749-45DB-9B60-26BB76A1CC45}"/>
                </c:ext>
              </c:extLst>
            </c:dLbl>
            <c:dLbl>
              <c:idx val="9"/>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3-4749-45DB-9B60-26BB76A1CC45}"/>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'employee_data (2) ON'!$A$5:$A$15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'employee_data (2) ON'!$B$5:$B$15</c:f>
              <c:numCache>
                <c:formatCode>General</c:formatCode>
                <c:ptCount val="10"/>
                <c:pt idx="0">
                  <c:v>36</c:v>
                </c:pt>
                <c:pt idx="1">
                  <c:v>39</c:v>
                </c:pt>
                <c:pt idx="2">
                  <c:v>39</c:v>
                </c:pt>
                <c:pt idx="3">
                  <c:v>39</c:v>
                </c:pt>
                <c:pt idx="4">
                  <c:v>30</c:v>
                </c:pt>
                <c:pt idx="5">
                  <c:v>34</c:v>
                </c:pt>
                <c:pt idx="6">
                  <c:v>35</c:v>
                </c:pt>
                <c:pt idx="7">
                  <c:v>46</c:v>
                </c:pt>
                <c:pt idx="8">
                  <c:v>41</c:v>
                </c:pt>
                <c:pt idx="9">
                  <c:v>30</c:v>
                </c:pt>
              </c:numCache>
            </c:numRef>
          </c:val>
          <c:extLst>
            <c:ext xmlns:c16="http://schemas.microsoft.com/office/drawing/2014/chart" uri="{C3380CC4-5D6E-409C-BE32-E72D297353CC}">
              <c16:uniqueId val="{00000014-4749-45DB-9B60-26BB76A1CC45}"/>
            </c:ext>
          </c:extLst>
        </c:ser>
        <c:ser>
          <c:idx val="1"/>
          <c:order val="1"/>
          <c:tx>
            <c:strRef>
              <c:f>'employee_data (2) ON'!$C$3:$C$4</c:f>
              <c:strCache>
                <c:ptCount val="1"/>
                <c:pt idx="0">
                  <c:v>Fully Meets</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6-4749-45DB-9B60-26BB76A1CC45}"/>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8-4749-45DB-9B60-26BB76A1CC45}"/>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A-4749-45DB-9B60-26BB76A1CC45}"/>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C-4749-45DB-9B60-26BB76A1CC45}"/>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E-4749-45DB-9B60-26BB76A1CC45}"/>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20-4749-45DB-9B60-26BB76A1CC45}"/>
              </c:ext>
            </c:extLst>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22-4749-45DB-9B60-26BB76A1CC45}"/>
              </c:ext>
            </c:extLst>
          </c:dPt>
          <c:dPt>
            <c:idx val="7"/>
            <c:bubble3D val="0"/>
            <c:spPr>
              <a:solidFill>
                <a:schemeClr val="accent2">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24-4749-45DB-9B60-26BB76A1CC45}"/>
              </c:ext>
            </c:extLst>
          </c:dPt>
          <c:dPt>
            <c:idx val="8"/>
            <c:bubble3D val="0"/>
            <c:spPr>
              <a:solidFill>
                <a:schemeClr val="accent3">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26-4749-45DB-9B60-26BB76A1CC45}"/>
              </c:ext>
            </c:extLst>
          </c:dPt>
          <c:dPt>
            <c:idx val="9"/>
            <c:bubble3D val="0"/>
            <c:spPr>
              <a:solidFill>
                <a:schemeClr val="accent4">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28-4749-45DB-9B60-26BB76A1CC45}"/>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6-4749-45DB-9B60-26BB76A1CC45}"/>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8-4749-45DB-9B60-26BB76A1CC45}"/>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A-4749-45DB-9B60-26BB76A1CC45}"/>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C-4749-45DB-9B60-26BB76A1CC45}"/>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E-4749-45DB-9B60-26BB76A1CC45}"/>
                </c:ext>
              </c:extLst>
            </c:dLbl>
            <c:dLbl>
              <c:idx val="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20-4749-45DB-9B60-26BB76A1CC45}"/>
                </c:ext>
              </c:extLst>
            </c:dLbl>
            <c:dLbl>
              <c:idx val="6"/>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22-4749-45DB-9B60-26BB76A1CC45}"/>
                </c:ext>
              </c:extLst>
            </c:dLbl>
            <c:dLbl>
              <c:idx val="7"/>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24-4749-45DB-9B60-26BB76A1CC45}"/>
                </c:ext>
              </c:extLst>
            </c:dLbl>
            <c:dLbl>
              <c:idx val="8"/>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26-4749-45DB-9B60-26BB76A1CC45}"/>
                </c:ext>
              </c:extLst>
            </c:dLbl>
            <c:dLbl>
              <c:idx val="9"/>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28-4749-45DB-9B60-26BB76A1CC45}"/>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'employee_data (2) ON'!$A$5:$A$15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'employee_data (2) ON'!$C$5:$C$15</c:f>
              <c:numCache>
                <c:formatCode>General</c:formatCode>
                <c:ptCount val="10"/>
                <c:pt idx="0">
                  <c:v>235</c:v>
                </c:pt>
                <c:pt idx="1">
                  <c:v>234</c:v>
                </c:pt>
                <c:pt idx="2">
                  <c:v>240</c:v>
                </c:pt>
                <c:pt idx="3">
                  <c:v>226</c:v>
                </c:pt>
                <c:pt idx="4">
                  <c:v>251</c:v>
                </c:pt>
                <c:pt idx="5">
                  <c:v>241</c:v>
                </c:pt>
                <c:pt idx="6">
                  <c:v>228</c:v>
                </c:pt>
                <c:pt idx="7">
                  <c:v>233</c:v>
                </c:pt>
                <c:pt idx="8">
                  <c:v>233</c:v>
                </c:pt>
                <c:pt idx="9">
                  <c:v>240</c:v>
                </c:pt>
              </c:numCache>
            </c:numRef>
          </c:val>
          <c:extLst>
            <c:ext xmlns:c16="http://schemas.microsoft.com/office/drawing/2014/chart" uri="{C3380CC4-5D6E-409C-BE32-E72D297353CC}">
              <c16:uniqueId val="{00000029-4749-45DB-9B60-26BB76A1CC45}"/>
            </c:ext>
          </c:extLst>
        </c:ser>
        <c:ser>
          <c:idx val="2"/>
          <c:order val="2"/>
          <c:tx>
            <c:strRef>
              <c:f>'employee_data (2) ON'!$D$3:$D$4</c:f>
              <c:strCache>
                <c:ptCount val="1"/>
                <c:pt idx="0">
                  <c:v>Needs Improvement</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2B-4749-45DB-9B60-26BB76A1CC45}"/>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2D-4749-45DB-9B60-26BB76A1CC45}"/>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2F-4749-45DB-9B60-26BB76A1CC45}"/>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31-4749-45DB-9B60-26BB76A1CC45}"/>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33-4749-45DB-9B60-26BB76A1CC45}"/>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35-4749-45DB-9B60-26BB76A1CC45}"/>
              </c:ext>
            </c:extLst>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37-4749-45DB-9B60-26BB76A1CC45}"/>
              </c:ext>
            </c:extLst>
          </c:dPt>
          <c:dPt>
            <c:idx val="7"/>
            <c:bubble3D val="0"/>
            <c:spPr>
              <a:solidFill>
                <a:schemeClr val="accent2">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39-4749-45DB-9B60-26BB76A1CC45}"/>
              </c:ext>
            </c:extLst>
          </c:dPt>
          <c:dPt>
            <c:idx val="8"/>
            <c:bubble3D val="0"/>
            <c:spPr>
              <a:solidFill>
                <a:schemeClr val="accent3">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3B-4749-45DB-9B60-26BB76A1CC45}"/>
              </c:ext>
            </c:extLst>
          </c:dPt>
          <c:dPt>
            <c:idx val="9"/>
            <c:bubble3D val="0"/>
            <c:spPr>
              <a:solidFill>
                <a:schemeClr val="accent4">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3D-4749-45DB-9B60-26BB76A1CC45}"/>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2B-4749-45DB-9B60-26BB76A1CC45}"/>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2D-4749-45DB-9B60-26BB76A1CC45}"/>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2F-4749-45DB-9B60-26BB76A1CC45}"/>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31-4749-45DB-9B60-26BB76A1CC45}"/>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33-4749-45DB-9B60-26BB76A1CC45}"/>
                </c:ext>
              </c:extLst>
            </c:dLbl>
            <c:dLbl>
              <c:idx val="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35-4749-45DB-9B60-26BB76A1CC45}"/>
                </c:ext>
              </c:extLst>
            </c:dLbl>
            <c:dLbl>
              <c:idx val="6"/>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37-4749-45DB-9B60-26BB76A1CC45}"/>
                </c:ext>
              </c:extLst>
            </c:dLbl>
            <c:dLbl>
              <c:idx val="7"/>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39-4749-45DB-9B60-26BB76A1CC45}"/>
                </c:ext>
              </c:extLst>
            </c:dLbl>
            <c:dLbl>
              <c:idx val="8"/>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3B-4749-45DB-9B60-26BB76A1CC45}"/>
                </c:ext>
              </c:extLst>
            </c:dLbl>
            <c:dLbl>
              <c:idx val="9"/>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3D-4749-45DB-9B60-26BB76A1CC45}"/>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'employee_data (2) ON'!$A$5:$A$15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'employee_data (2) ON'!$D$5:$D$15</c:f>
              <c:numCache>
                <c:formatCode>General</c:formatCode>
                <c:ptCount val="10"/>
                <c:pt idx="0">
                  <c:v>24</c:v>
                </c:pt>
                <c:pt idx="1">
                  <c:v>17</c:v>
                </c:pt>
                <c:pt idx="2">
                  <c:v>16</c:v>
                </c:pt>
                <c:pt idx="3">
                  <c:v>20</c:v>
                </c:pt>
                <c:pt idx="4">
                  <c:v>11</c:v>
                </c:pt>
                <c:pt idx="5">
                  <c:v>16</c:v>
                </c:pt>
                <c:pt idx="6">
                  <c:v>23</c:v>
                </c:pt>
                <c:pt idx="7">
                  <c:v>20</c:v>
                </c:pt>
                <c:pt idx="8">
                  <c:v>15</c:v>
                </c:pt>
                <c:pt idx="9">
                  <c:v>15</c:v>
                </c:pt>
              </c:numCache>
            </c:numRef>
          </c:val>
          <c:extLst>
            <c:ext xmlns:c16="http://schemas.microsoft.com/office/drawing/2014/chart" uri="{C3380CC4-5D6E-409C-BE32-E72D297353CC}">
              <c16:uniqueId val="{0000003E-4749-45DB-9B60-26BB76A1CC45}"/>
            </c:ext>
          </c:extLst>
        </c:ser>
        <c:ser>
          <c:idx val="3"/>
          <c:order val="3"/>
          <c:tx>
            <c:strRef>
              <c:f>'employee_data (2) ON'!$E$3:$E$4</c:f>
              <c:strCache>
                <c:ptCount val="1"/>
                <c:pt idx="0">
                  <c:v>PIP</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40-4749-45DB-9B60-26BB76A1CC45}"/>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42-4749-45DB-9B60-26BB76A1CC45}"/>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44-4749-45DB-9B60-26BB76A1CC45}"/>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46-4749-45DB-9B60-26BB76A1CC45}"/>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48-4749-45DB-9B60-26BB76A1CC45}"/>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4A-4749-45DB-9B60-26BB76A1CC45}"/>
              </c:ext>
            </c:extLst>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4C-4749-45DB-9B60-26BB76A1CC45}"/>
              </c:ext>
            </c:extLst>
          </c:dPt>
          <c:dPt>
            <c:idx val="7"/>
            <c:bubble3D val="0"/>
            <c:spPr>
              <a:solidFill>
                <a:schemeClr val="accent2">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4E-4749-45DB-9B60-26BB76A1CC45}"/>
              </c:ext>
            </c:extLst>
          </c:dPt>
          <c:dPt>
            <c:idx val="8"/>
            <c:bubble3D val="0"/>
            <c:spPr>
              <a:solidFill>
                <a:schemeClr val="accent3">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50-4749-45DB-9B60-26BB76A1CC45}"/>
              </c:ext>
            </c:extLst>
          </c:dPt>
          <c:dPt>
            <c:idx val="9"/>
            <c:bubble3D val="0"/>
            <c:spPr>
              <a:solidFill>
                <a:schemeClr val="accent4">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52-4749-45DB-9B60-26BB76A1CC45}"/>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40-4749-45DB-9B60-26BB76A1CC45}"/>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42-4749-45DB-9B60-26BB76A1CC45}"/>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44-4749-45DB-9B60-26BB76A1CC45}"/>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46-4749-45DB-9B60-26BB76A1CC45}"/>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48-4749-45DB-9B60-26BB76A1CC45}"/>
                </c:ext>
              </c:extLst>
            </c:dLbl>
            <c:dLbl>
              <c:idx val="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4A-4749-45DB-9B60-26BB76A1CC45}"/>
                </c:ext>
              </c:extLst>
            </c:dLbl>
            <c:dLbl>
              <c:idx val="6"/>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4C-4749-45DB-9B60-26BB76A1CC45}"/>
                </c:ext>
              </c:extLst>
            </c:dLbl>
            <c:dLbl>
              <c:idx val="7"/>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4E-4749-45DB-9B60-26BB76A1CC45}"/>
                </c:ext>
              </c:extLst>
            </c:dLbl>
            <c:dLbl>
              <c:idx val="8"/>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50-4749-45DB-9B60-26BB76A1CC45}"/>
                </c:ext>
              </c:extLst>
            </c:dLbl>
            <c:dLbl>
              <c:idx val="9"/>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52-4749-45DB-9B60-26BB76A1CC45}"/>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'employee_data (2) ON'!$A$5:$A$15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'employee_data (2) ON'!$E$5:$E$15</c:f>
              <c:numCache>
                <c:formatCode>General</c:formatCode>
                <c:ptCount val="10"/>
                <c:pt idx="0">
                  <c:v>8</c:v>
                </c:pt>
                <c:pt idx="1">
                  <c:v>10</c:v>
                </c:pt>
                <c:pt idx="2">
                  <c:v>7</c:v>
                </c:pt>
                <c:pt idx="3">
                  <c:v>11</c:v>
                </c:pt>
                <c:pt idx="4">
                  <c:v>12</c:v>
                </c:pt>
                <c:pt idx="5">
                  <c:v>10</c:v>
                </c:pt>
                <c:pt idx="6">
                  <c:v>13</c:v>
                </c:pt>
                <c:pt idx="7">
                  <c:v>5</c:v>
                </c:pt>
                <c:pt idx="8">
                  <c:v>8</c:v>
                </c:pt>
                <c:pt idx="9">
                  <c:v>9</c:v>
                </c:pt>
              </c:numCache>
            </c:numRef>
          </c:val>
          <c:extLst>
            <c:ext xmlns:c16="http://schemas.microsoft.com/office/drawing/2014/chart" uri="{C3380CC4-5D6E-409C-BE32-E72D297353CC}">
              <c16:uniqueId val="{00000053-4749-45DB-9B60-26BB76A1CC45}"/>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9/7/2024</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9/7/2024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3</a:t>
            </a:fld>
            <a:endParaRPr lang="en-US" dirty="0"/>
          </a:p>
        </p:txBody>
      </p:sp>
    </p:spTree>
    <p:extLst>
      <p:ext uri="{BB962C8B-B14F-4D97-AF65-F5344CB8AC3E}">
        <p14:creationId xmlns:p14="http://schemas.microsoft.com/office/powerpoint/2010/main" val="3127910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4</a:t>
            </a:fld>
            <a:endParaRPr lang="en-US" dirty="0"/>
          </a:p>
        </p:txBody>
      </p:sp>
    </p:spTree>
    <p:extLst>
      <p:ext uri="{BB962C8B-B14F-4D97-AF65-F5344CB8AC3E}">
        <p14:creationId xmlns:p14="http://schemas.microsoft.com/office/powerpoint/2010/main" val="323751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D90036E-D78E-7995-BEF4-F64DA613C71D}"/>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408176" y="1463040"/>
            <a:ext cx="6327648" cy="2180543"/>
          </a:xfrm>
          <a:noFill/>
        </p:spPr>
        <p:txBody>
          <a:bodyPr anchor="b">
            <a:no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911096" y="3995928"/>
            <a:ext cx="5321808" cy="824404"/>
          </a:xfrm>
          <a:noFill/>
        </p:spPr>
        <p:txBody>
          <a:bodyPr anchor="ct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770632"/>
            <a:ext cx="2487168" cy="3502152"/>
          </a:xfrm>
        </p:spPr>
        <p:txBody>
          <a:bodyPr lIns="91440" rIns="91440"/>
          <a:lstStyle>
            <a:lvl1pPr marL="0" indent="0">
              <a:spcAft>
                <a:spcPts val="120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3785616" y="2770632"/>
            <a:ext cx="7571232"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990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432304"/>
            <a:ext cx="6163056" cy="3739896"/>
          </a:xfrm>
        </p:spPr>
        <p:txBody>
          <a:bodyPr lIns="91440" rIns="91440"/>
          <a:lstStyle>
            <a:lvl1pPr marL="228600" indent="-228600">
              <a:spcAft>
                <a:spcPts val="0"/>
              </a:spcAft>
              <a:buClr>
                <a:schemeClr val="accent2"/>
              </a:buClr>
              <a:buFont typeface="Arial" panose="020B0604020202020204" pitchFamily="34" charset="0"/>
              <a:buChar char="•"/>
              <a:defRPr sz="2400">
                <a:solidFill>
                  <a:schemeClr val="tx2">
                    <a:lumMod val="25000"/>
                  </a:schemeClr>
                </a:solidFill>
              </a:defRPr>
            </a:lvl1pPr>
            <a:lvl2pPr marL="685800">
              <a:spcBef>
                <a:spcPts val="500"/>
              </a:spcBef>
              <a:buClr>
                <a:schemeClr val="accent2"/>
              </a:buClr>
              <a:defRPr sz="2400">
                <a:solidFill>
                  <a:schemeClr val="tx2">
                    <a:lumMod val="25000"/>
                  </a:schemeClr>
                </a:solidFill>
              </a:defRPr>
            </a:lvl2pPr>
            <a:lvl3pPr marL="1143000">
              <a:buClr>
                <a:schemeClr val="accent2"/>
              </a:buClr>
              <a:defRPr sz="2000">
                <a:solidFill>
                  <a:schemeClr val="tx2">
                    <a:lumMod val="25000"/>
                  </a:schemeClr>
                </a:solidFill>
              </a:defRPr>
            </a:lvl3pPr>
            <a:lvl4pPr marL="1600200">
              <a:buClr>
                <a:schemeClr val="accent2"/>
              </a:buClr>
              <a:defRPr sz="1800">
                <a:solidFill>
                  <a:schemeClr val="tx2">
                    <a:lumMod val="25000"/>
                  </a:schemeClr>
                </a:solidFill>
              </a:defRPr>
            </a:lvl4pPr>
            <a:lvl5pPr marL="20574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7424928" y="2441448"/>
            <a:ext cx="4169664" cy="3703320"/>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1EB1C5A3-22FF-382D-3801-B6D9C4AC53E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52051"/>
          <a:stretch/>
        </p:blipFill>
        <p:spPr>
          <a:xfrm>
            <a:off x="4629335" y="1815780"/>
            <a:ext cx="5586493" cy="5042220"/>
          </a:xfrm>
          <a:prstGeom prst="rect">
            <a:avLst/>
          </a:prstGeom>
        </p:spPr>
      </p:pic>
    </p:spTree>
    <p:extLst>
      <p:ext uri="{BB962C8B-B14F-4D97-AF65-F5344CB8AC3E}">
        <p14:creationId xmlns:p14="http://schemas.microsoft.com/office/powerpoint/2010/main" val="659767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841248" y="2770632"/>
            <a:ext cx="10515600"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0999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627632" y="822960"/>
            <a:ext cx="6327648" cy="2221992"/>
          </a:xfrm>
          <a:noFill/>
        </p:spPr>
        <p:txBody>
          <a:bodyPr anchor="b">
            <a:noAutofit/>
          </a:bodyPr>
          <a:lstStyle>
            <a:lvl1pPr algn="l">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627632" y="3428999"/>
            <a:ext cx="6309360" cy="1703439"/>
          </a:xfrm>
          <a:noFill/>
        </p:spPr>
        <p:txBody>
          <a:bodyPr anchor="t">
            <a:normAutofit/>
          </a:bodyPr>
          <a:lstStyle>
            <a:lvl1pPr marL="0" indent="0" algn="l">
              <a:lnSpc>
                <a:spcPct val="130000"/>
              </a:lnSpc>
              <a:spcBef>
                <a:spcPts val="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16006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099048" y="530352"/>
            <a:ext cx="5385816" cy="1810512"/>
          </a:xfrm>
        </p:spPr>
        <p:txBody>
          <a:bodyPr anchor="b">
            <a:normAutofit/>
          </a:bodyPr>
          <a:lstStyle>
            <a:lvl1pPr>
              <a:defRPr sz="4000"/>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1" y="0"/>
            <a:ext cx="5174458" cy="6858000"/>
          </a:xfrm>
        </p:spPr>
        <p:txBody>
          <a:bodyPr/>
          <a:lstStyle>
            <a:lvl1pPr marL="0" indent="0">
              <a:buNone/>
              <a:defRPr/>
            </a:lvl1pPr>
          </a:lstStyle>
          <a:p>
            <a:r>
              <a:rPr lang="en-US"/>
              <a:t>Click icon to add picture</a:t>
            </a:r>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099048" y="2962656"/>
            <a:ext cx="5385816" cy="2706624"/>
          </a:xfrm>
        </p:spPr>
        <p:txBody>
          <a:bodyPr>
            <a:normAutofit/>
          </a:bodyPr>
          <a:lstStyle>
            <a:lvl1pPr marL="0" indent="0">
              <a:lnSpc>
                <a:spcPct val="10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6099048"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11234928" y="6356350"/>
            <a:ext cx="716280" cy="365125"/>
          </a:xfrm>
        </p:spPr>
        <p:txBody>
          <a:bodyPr/>
          <a:lstStyle/>
          <a:p>
            <a:fld id="{294A09A9-5501-47C1-A89A-A340965A2BE2}" type="slidenum">
              <a:rPr lang="en-US" smtClean="0"/>
              <a:t>‹#›</a:t>
            </a:fld>
            <a:endParaRPr lang="en-US" dirty="0"/>
          </a:p>
        </p:txBody>
      </p:sp>
      <p:sp>
        <p:nvSpPr>
          <p:cNvPr id="10" name="Rectangle 9">
            <a:extLst>
              <a:ext uri="{FF2B5EF4-FFF2-40B4-BE49-F238E27FC236}">
                <a16:creationId xmlns:a16="http://schemas.microsoft.com/office/drawing/2014/main" id="{DCAF8C32-80F8-F614-8280-02F76781F238}"/>
              </a:ext>
            </a:extLst>
          </p:cNvPr>
          <p:cNvSpPr/>
          <p:nvPr userDrawn="1"/>
        </p:nvSpPr>
        <p:spPr>
          <a:xfrm>
            <a:off x="5174459" y="0"/>
            <a:ext cx="45719"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02CB607F-27CE-D613-F812-E70C738FA04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4723"/>
          <a:stretch/>
        </p:blipFill>
        <p:spPr>
          <a:xfrm>
            <a:off x="9959711" y="738051"/>
            <a:ext cx="2232289" cy="5381892"/>
          </a:xfrm>
          <a:prstGeom prst="rect">
            <a:avLst/>
          </a:prstGeom>
        </p:spPr>
      </p:pic>
      <p:cxnSp>
        <p:nvCxnSpPr>
          <p:cNvPr id="4" name="Straight Connector 3">
            <a:extLst>
              <a:ext uri="{FF2B5EF4-FFF2-40B4-BE49-F238E27FC236}">
                <a16:creationId xmlns:a16="http://schemas.microsoft.com/office/drawing/2014/main" id="{0A689F60-3D32-FD74-24A9-266643081E85}"/>
              </a:ext>
            </a:extLst>
          </p:cNvPr>
          <p:cNvCxnSpPr>
            <a:cxnSpLocks/>
          </p:cNvCxnSpPr>
          <p:nvPr userDrawn="1"/>
        </p:nvCxnSpPr>
        <p:spPr>
          <a:xfrm>
            <a:off x="6189979" y="2649682"/>
            <a:ext cx="332598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B827D708-B036-EE04-B213-EC3EAAE0681B}"/>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9029920" y="2509197"/>
            <a:ext cx="972078" cy="285381"/>
          </a:xfrm>
          <a:prstGeom prst="rect">
            <a:avLst/>
          </a:prstGeom>
        </p:spPr>
      </p:pic>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81912" y="2185416"/>
            <a:ext cx="9052560" cy="2487168"/>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F691F67-3A33-EA2C-967A-86934DA1D47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9401" b="24659"/>
          <a:stretch/>
        </p:blipFill>
        <p:spPr>
          <a:xfrm>
            <a:off x="5856445" y="726334"/>
            <a:ext cx="1898043" cy="540533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1792" y="722376"/>
            <a:ext cx="6419088" cy="2350008"/>
          </a:xfrm>
        </p:spPr>
        <p:txBody>
          <a:bodyPr anchor="b">
            <a:normAutofit/>
          </a:bodyPr>
          <a:lstStyle>
            <a:lvl1pPr algn="ctr">
              <a:defRPr sz="4400"/>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F6B0D1AB-E9D6-841F-7178-F60F07AF3B37}"/>
              </a:ext>
            </a:extLst>
          </p:cNvPr>
          <p:cNvSpPr>
            <a:spLocks noGrp="1"/>
          </p:cNvSpPr>
          <p:nvPr>
            <p:ph type="subTitle" idx="1"/>
          </p:nvPr>
        </p:nvSpPr>
        <p:spPr>
          <a:xfrm>
            <a:off x="640079" y="3931920"/>
            <a:ext cx="6419088" cy="1389888"/>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7754488" y="0"/>
            <a:ext cx="4434464" cy="6858000"/>
          </a:xfrm>
        </p:spPr>
        <p:txBody>
          <a:bodyPr/>
          <a:lstStyle>
            <a:lvl1pPr marL="0" indent="0">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DB41B1E5-0891-6540-C6C6-2E4CF929E2D5}"/>
              </a:ext>
            </a:extLst>
          </p:cNvPr>
          <p:cNvCxnSpPr>
            <a:cxnSpLocks/>
          </p:cNvCxnSpPr>
          <p:nvPr userDrawn="1"/>
        </p:nvCxnSpPr>
        <p:spPr>
          <a:xfrm>
            <a:off x="1679972" y="3432325"/>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2CA6CDBD-54C9-2154-A4D6-F432B3CF27F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3343169" y="3291840"/>
            <a:ext cx="972078" cy="285381"/>
          </a:xfrm>
          <a:prstGeom prst="rect">
            <a:avLst/>
          </a:prstGeom>
        </p:spPr>
      </p:pic>
      <p:sp>
        <p:nvSpPr>
          <p:cNvPr id="14" name="Rectangle 13">
            <a:extLst>
              <a:ext uri="{FF2B5EF4-FFF2-40B4-BE49-F238E27FC236}">
                <a16:creationId xmlns:a16="http://schemas.microsoft.com/office/drawing/2014/main" id="{57541814-983F-1B1C-1D5D-EBAC0D9BEB4C}"/>
              </a:ext>
            </a:extLst>
          </p:cNvPr>
          <p:cNvSpPr/>
          <p:nvPr userDrawn="1"/>
        </p:nvSpPr>
        <p:spPr>
          <a:xfrm>
            <a:off x="7711438"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17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7528785" y="-1437953"/>
            <a:ext cx="3225262" cy="6101168"/>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0"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1408176"/>
            <a:ext cx="3392424" cy="4014216"/>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724144" y="1536192"/>
            <a:ext cx="5696712" cy="3758184"/>
          </a:xfrm>
        </p:spPr>
        <p:txBody>
          <a:bodyPr/>
          <a:lstStyle>
            <a:lvl1pPr>
              <a:spcAft>
                <a:spcPts val="600"/>
              </a:spcAft>
              <a:buClr>
                <a:schemeClr val="accent2"/>
              </a:buClr>
              <a:defRPr sz="2200"/>
            </a:lvl1pPr>
            <a:lvl2pPr>
              <a:buClr>
                <a:schemeClr val="accent2"/>
              </a:buClr>
              <a:defRPr sz="2000"/>
            </a:lvl2pPr>
            <a:lvl3pPr>
              <a:buClr>
                <a:schemeClr val="accent2"/>
              </a:buClr>
              <a:defRPr sz="1800"/>
            </a:lvl3pPr>
            <a:lvl4pPr>
              <a:buClr>
                <a:schemeClr val="accent2"/>
              </a:buClr>
              <a:defRPr sz="1600"/>
            </a:lvl4pPr>
            <a:lvl5pPr>
              <a:buClr>
                <a:schemeClr val="accent2"/>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724144"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sp>
        <p:nvSpPr>
          <p:cNvPr id="10" name="Rectangle 9">
            <a:extLst>
              <a:ext uri="{FF2B5EF4-FFF2-40B4-BE49-F238E27FC236}">
                <a16:creationId xmlns:a16="http://schemas.microsoft.com/office/drawing/2014/main" id="{377048F4-9454-D035-3356-DD623DFCEE42}"/>
              </a:ext>
            </a:extLst>
          </p:cNvPr>
          <p:cNvSpPr/>
          <p:nvPr userDrawn="1"/>
        </p:nvSpPr>
        <p:spPr>
          <a:xfrm rot="5400000">
            <a:off x="1361771"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042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Subtitle">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27048" y="2276856"/>
            <a:ext cx="9144000" cy="1508760"/>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527048" y="3858768"/>
            <a:ext cx="9144000" cy="841248"/>
          </a:xfrm>
          <a:noFill/>
        </p:spPr>
        <p:txBody>
          <a:bodyPr anchor="t"/>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391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6684264"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8098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F52C37-6A33-FD57-31EC-516F581DF13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7420" b="36176"/>
          <a:stretch/>
        </p:blipFill>
        <p:spPr>
          <a:xfrm>
            <a:off x="0" y="2510651"/>
            <a:ext cx="2841744" cy="4347350"/>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7397496"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8101584" y="1408176"/>
            <a:ext cx="3392424" cy="4014216"/>
          </a:xfrm>
        </p:spPr>
        <p:txBody>
          <a:bodyPr/>
          <a:lstStyle>
            <a:lvl1pPr>
              <a:defRPr>
                <a:solidFill>
                  <a:schemeClr val="bg1"/>
                </a:solidFill>
              </a:defRPr>
            </a:lvl1pPr>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685800"/>
            <a:ext cx="5276088" cy="1563624"/>
          </a:xfrm>
        </p:spPr>
        <p:txBody>
          <a:bodyPr>
            <a:noAutofit/>
          </a:bodyPr>
          <a:lstStyle>
            <a:lvl1pPr marL="457200" indent="-457200">
              <a:lnSpc>
                <a:spcPct val="100000"/>
              </a:lnSpc>
              <a:spcBef>
                <a:spcPts val="1000"/>
              </a:spcBef>
              <a:spcAft>
                <a:spcPts val="0"/>
              </a:spcAft>
              <a:buClr>
                <a:schemeClr val="accent2"/>
              </a:buClr>
              <a:buFont typeface="+mj-lt"/>
              <a:buAutoNum type="arabicPeriod"/>
              <a:defRPr sz="2400">
                <a:solidFill>
                  <a:schemeClr val="tx2">
                    <a:lumMod val="25000"/>
                  </a:schemeClr>
                </a:solidFill>
              </a:defRPr>
            </a:lvl1pPr>
            <a:lvl2pPr marL="914400" indent="-457200">
              <a:buClr>
                <a:schemeClr val="accent2"/>
              </a:buClr>
              <a:buFont typeface="+mj-lt"/>
              <a:buAutoNum type="alphaLcPeriod"/>
              <a:defRPr sz="2400">
                <a:solidFill>
                  <a:schemeClr val="tx2">
                    <a:lumMod val="25000"/>
                  </a:schemeClr>
                </a:solidFill>
              </a:defRPr>
            </a:lvl2pPr>
            <a:lvl3pPr marL="1371600" indent="-457200">
              <a:buClr>
                <a:schemeClr val="accent2"/>
              </a:buClr>
              <a:buFont typeface="+mj-lt"/>
              <a:buAutoNum type="romanLcPeriod"/>
              <a:defRPr sz="2000">
                <a:solidFill>
                  <a:schemeClr val="tx2">
                    <a:lumMod val="25000"/>
                  </a:schemeClr>
                </a:solidFill>
              </a:defRPr>
            </a:lvl3pPr>
            <a:lvl4pPr marL="1714500" indent="-342900">
              <a:buClr>
                <a:schemeClr val="accent2"/>
              </a:buClr>
              <a:buFont typeface="+mj-lt"/>
              <a:buAutoNum type="arabicParenR"/>
              <a:defRPr sz="1800">
                <a:solidFill>
                  <a:schemeClr val="tx2">
                    <a:lumMod val="25000"/>
                  </a:schemeClr>
                </a:solidFill>
              </a:defRPr>
            </a:lvl4pPr>
            <a:lvl5pPr marL="2171700" indent="-342900">
              <a:buClr>
                <a:schemeClr val="accent2"/>
              </a:buClr>
              <a:buFont typeface="+mj-lt"/>
              <a:buAutoNum type="alphaLcParen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EC526101-2775-A309-0B4A-DB278C3974D2}"/>
              </a:ext>
            </a:extLst>
          </p:cNvPr>
          <p:cNvSpPr>
            <a:spLocks noGrp="1"/>
          </p:cNvSpPr>
          <p:nvPr>
            <p:ph sz="quarter" idx="13"/>
          </p:nvPr>
        </p:nvSpPr>
        <p:spPr>
          <a:xfrm>
            <a:off x="932688" y="2697480"/>
            <a:ext cx="5276088" cy="348386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1800">
                <a:solidFill>
                  <a:schemeClr val="tx2">
                    <a:lumMod val="25000"/>
                  </a:schemeClr>
                </a:solidFill>
              </a:defRPr>
            </a:lvl3pPr>
            <a:lvl4pPr marL="1143000">
              <a:buClr>
                <a:schemeClr val="accent2"/>
              </a:buClr>
              <a:defRPr sz="1600">
                <a:solidFill>
                  <a:schemeClr val="tx2">
                    <a:lumMod val="25000"/>
                  </a:schemeClr>
                </a:solidFill>
              </a:defRPr>
            </a:lvl4pPr>
            <a:lvl5pPr marL="1600200">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lvl1pPr>
              <a:defRPr>
                <a:solidFill>
                  <a:schemeClr val="bg1"/>
                </a:solidFill>
              </a:defRPr>
            </a:lvl1pPr>
          </a:lstStyle>
          <a:p>
            <a:fld id="{294A09A9-5501-47C1-A89A-A340965A2BE2}" type="slidenum">
              <a:rPr lang="en-US" smtClean="0"/>
              <a:pPr/>
              <a:t>‹#›</a:t>
            </a:fld>
            <a:endParaRPr lang="en-US" dirty="0"/>
          </a:p>
        </p:txBody>
      </p:sp>
      <p:pic>
        <p:nvPicPr>
          <p:cNvPr id="12" name="Graphic 11">
            <a:extLst>
              <a:ext uri="{FF2B5EF4-FFF2-40B4-BE49-F238E27FC236}">
                <a16:creationId xmlns:a16="http://schemas.microsoft.com/office/drawing/2014/main" id="{45719EF3-43BC-5F74-7396-273F72ED3CB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8001534" y="4944272"/>
            <a:ext cx="3848748" cy="1913728"/>
          </a:xfrm>
          <a:prstGeom prst="rect">
            <a:avLst/>
          </a:prstGeom>
        </p:spPr>
      </p:pic>
      <p:sp>
        <p:nvSpPr>
          <p:cNvPr id="13" name="Rectangle 12">
            <a:extLst>
              <a:ext uri="{FF2B5EF4-FFF2-40B4-BE49-F238E27FC236}">
                <a16:creationId xmlns:a16="http://schemas.microsoft.com/office/drawing/2014/main" id="{137D205C-32E5-5A54-8D89-CB56198B06E5}"/>
              </a:ext>
            </a:extLst>
          </p:cNvPr>
          <p:cNvSpPr/>
          <p:nvPr userDrawn="1"/>
        </p:nvSpPr>
        <p:spPr>
          <a:xfrm rot="5400000">
            <a:off x="3949200"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18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16D97AE-EB24-C3DA-21A1-E8EE4631AC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118" r="47395" b="22709"/>
          <a:stretch/>
        </p:blipFill>
        <p:spPr>
          <a:xfrm flipH="1">
            <a:off x="4448831" y="805912"/>
            <a:ext cx="1464735" cy="4961437"/>
          </a:xfrm>
          <a:prstGeom prst="rect">
            <a:avLst/>
          </a:prstGeom>
        </p:spPr>
      </p:pic>
      <p:sp>
        <p:nvSpPr>
          <p:cNvPr id="10" name="Rectangle 9">
            <a:extLst>
              <a:ext uri="{FF2B5EF4-FFF2-40B4-BE49-F238E27FC236}">
                <a16:creationId xmlns:a16="http://schemas.microsoft.com/office/drawing/2014/main" id="{5CBF43B9-3946-05E6-521F-EE4BB59B49D0}"/>
              </a:ext>
            </a:extLst>
          </p:cNvPr>
          <p:cNvSpPr/>
          <p:nvPr userDrawn="1"/>
        </p:nvSpPr>
        <p:spPr>
          <a:xfrm>
            <a:off x="4434840"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4DEF57-E0D6-D7CA-5D3C-FC97EAB0620A}"/>
              </a:ext>
            </a:extLst>
          </p:cNvPr>
          <p:cNvSpPr>
            <a:spLocks noGrp="1"/>
          </p:cNvSpPr>
          <p:nvPr>
            <p:ph type="title"/>
          </p:nvPr>
        </p:nvSpPr>
        <p:spPr>
          <a:xfrm>
            <a:off x="5193792" y="557784"/>
            <a:ext cx="6419088" cy="1929384"/>
          </a:xfrm>
        </p:spPr>
        <p:txBody>
          <a:bodyPr anchor="b">
            <a:normAutofit/>
          </a:bodyPr>
          <a:lstStyle>
            <a:lvl1pPr algn="ctr">
              <a:defRPr sz="4400"/>
            </a:lvl1pPr>
          </a:lstStyle>
          <a:p>
            <a:r>
              <a:rPr lang="en-US"/>
              <a:t>Click to edit Master title style</a:t>
            </a:r>
            <a:endParaRPr lang="en-US" dirty="0"/>
          </a:p>
        </p:txBody>
      </p:sp>
      <p:sp>
        <p:nvSpPr>
          <p:cNvPr id="8" name="Picture Placeholder 6">
            <a:extLst>
              <a:ext uri="{FF2B5EF4-FFF2-40B4-BE49-F238E27FC236}">
                <a16:creationId xmlns:a16="http://schemas.microsoft.com/office/drawing/2014/main" id="{930B4666-31C5-1F2B-27D9-2A9F6EC970DD}"/>
              </a:ext>
            </a:extLst>
          </p:cNvPr>
          <p:cNvSpPr>
            <a:spLocks noGrp="1"/>
          </p:cNvSpPr>
          <p:nvPr>
            <p:ph type="pic" sz="quarter" idx="13"/>
          </p:nvPr>
        </p:nvSpPr>
        <p:spPr>
          <a:xfrm>
            <a:off x="0" y="0"/>
            <a:ext cx="4434464" cy="6858000"/>
          </a:xfrm>
        </p:spPr>
        <p:txBody>
          <a:bodyPr/>
          <a:lstStyle>
            <a:lvl1pPr marL="0" indent="0">
              <a:buNone/>
              <a:defRPr/>
            </a:lvl1pPr>
          </a:lstStyle>
          <a:p>
            <a:r>
              <a:rPr lang="en-US"/>
              <a:t>Click icon to add picture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193792" y="3328416"/>
            <a:ext cx="6419088" cy="2441448"/>
          </a:xfrm>
        </p:spPr>
        <p:txBody>
          <a:bodyPr/>
          <a:lstStyle>
            <a:lvl1pPr marL="0" indent="0" algn="ctr">
              <a:lnSpc>
                <a:spcPct val="90000"/>
              </a:lnSpc>
              <a:spcAft>
                <a:spcPts val="1200"/>
              </a:spcAft>
              <a:buClr>
                <a:schemeClr val="accent2"/>
              </a:buClr>
              <a:buNone/>
              <a:defRPr sz="2400">
                <a:solidFill>
                  <a:schemeClr val="tx2">
                    <a:lumMod val="25000"/>
                  </a:schemeClr>
                </a:solidFill>
              </a:defRPr>
            </a:lvl1pPr>
            <a:lvl2pPr algn="ctr">
              <a:buClr>
                <a:schemeClr val="accent2"/>
              </a:buClr>
              <a:defRPr sz="2000">
                <a:solidFill>
                  <a:schemeClr val="tx2">
                    <a:lumMod val="25000"/>
                  </a:schemeClr>
                </a:solidFill>
              </a:defRPr>
            </a:lvl2pPr>
            <a:lvl3pPr algn="ctr">
              <a:buClr>
                <a:schemeClr val="accent2"/>
              </a:buClr>
              <a:defRPr sz="1800">
                <a:solidFill>
                  <a:schemeClr val="tx2">
                    <a:lumMod val="25000"/>
                  </a:schemeClr>
                </a:solidFill>
              </a:defRPr>
            </a:lvl3pPr>
            <a:lvl4pPr algn="ctr">
              <a:buClr>
                <a:schemeClr val="accent2"/>
              </a:buClr>
              <a:defRPr sz="1600">
                <a:solidFill>
                  <a:schemeClr val="tx2">
                    <a:lumMod val="25000"/>
                  </a:schemeClr>
                </a:solidFill>
              </a:defRPr>
            </a:lvl4pPr>
            <a:lvl5pPr algn="ctr">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cxnSp>
        <p:nvCxnSpPr>
          <p:cNvPr id="13" name="Straight Connector 12">
            <a:extLst>
              <a:ext uri="{FF2B5EF4-FFF2-40B4-BE49-F238E27FC236}">
                <a16:creationId xmlns:a16="http://schemas.microsoft.com/office/drawing/2014/main" id="{689EEBF9-800C-88AE-FE83-60B5F47AFC14}"/>
              </a:ext>
            </a:extLst>
          </p:cNvPr>
          <p:cNvCxnSpPr>
            <a:cxnSpLocks/>
          </p:cNvCxnSpPr>
          <p:nvPr userDrawn="1"/>
        </p:nvCxnSpPr>
        <p:spPr>
          <a:xfrm>
            <a:off x="6174481" y="2843389"/>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10;&#10;Description automatically generated">
            <a:extLst>
              <a:ext uri="{FF2B5EF4-FFF2-40B4-BE49-F238E27FC236}">
                <a16:creationId xmlns:a16="http://schemas.microsoft.com/office/drawing/2014/main" id="{301D77B6-9ED1-094C-66A3-7D5AB0CDEA4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7914042" y="2702904"/>
            <a:ext cx="972078" cy="285381"/>
          </a:xfrm>
          <a:prstGeom prst="rect">
            <a:avLst/>
          </a:prstGeom>
        </p:spPr>
      </p:pic>
    </p:spTree>
    <p:extLst>
      <p:ext uri="{BB962C8B-B14F-4D97-AF65-F5344CB8AC3E}">
        <p14:creationId xmlns:p14="http://schemas.microsoft.com/office/powerpoint/2010/main" val="1942649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3810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1026140" y="6356350"/>
            <a:ext cx="78486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76" r:id="rId4"/>
    <p:sldLayoutId id="2147483678" r:id="rId5"/>
    <p:sldLayoutId id="2147483684" r:id="rId6"/>
    <p:sldLayoutId id="2147483677" r:id="rId7"/>
    <p:sldLayoutId id="2147483679" r:id="rId8"/>
    <p:sldLayoutId id="2147483680" r:id="rId9"/>
    <p:sldLayoutId id="2147483681" r:id="rId10"/>
    <p:sldLayoutId id="2147483682" r:id="rId11"/>
    <p:sldLayoutId id="2147483683" r:id="rId12"/>
    <p:sldLayoutId id="2147483685" r:id="rId13"/>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3.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2E09DD34-43D4-3713-535D-7E9D95D3F4B1}"/>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6F9772E4-10E9-13DE-8AE8-35BBB9DD1D9A}"/>
              </a:ext>
            </a:extLst>
          </p:cNvPr>
          <p:cNvSpPr>
            <a:spLocks noGrp="1"/>
          </p:cNvSpPr>
          <p:nvPr>
            <p:ph type="ctrTitle"/>
          </p:nvPr>
        </p:nvSpPr>
        <p:spPr>
          <a:xfrm>
            <a:off x="1408176" y="1269577"/>
            <a:ext cx="6327648" cy="2048390"/>
          </a:xfrm>
        </p:spPr>
        <p:txBody>
          <a:bodyPr/>
          <a:lstStyle/>
          <a:p>
            <a:r>
              <a:rPr lang="en-US" b="1" dirty="0">
                <a:solidFill>
                  <a:schemeClr val="bg2">
                    <a:lumMod val="90000"/>
                  </a:schemeClr>
                </a:solidFill>
                <a:latin typeface="Times New Roman" panose="02020603050405020304" pitchFamily="18" charset="0"/>
                <a:cs typeface="Times New Roman" panose="02020603050405020304" pitchFamily="18" charset="0"/>
              </a:rPr>
              <a:t>Employee Data Analysis using Excel</a:t>
            </a:r>
            <a:r>
              <a:rPr lang="en-US" b="1" i="0" dirty="0">
                <a:solidFill>
                  <a:schemeClr val="bg2">
                    <a:lumMod val="90000"/>
                  </a:schemeClr>
                </a:solidFill>
                <a:effectLst/>
                <a:latin typeface="Times New Roman" panose="02020603050405020304" pitchFamily="18" charset="0"/>
                <a:cs typeface="Times New Roman" panose="02020603050405020304" pitchFamily="18" charset="0"/>
              </a:rPr>
              <a:t> </a:t>
            </a:r>
            <a:br>
              <a:rPr lang="en-US" b="1" i="0" dirty="0">
                <a:solidFill>
                  <a:srgbClr val="0F0F0F"/>
                </a:solidFill>
                <a:effectLst/>
                <a:latin typeface="Roboto" panose="020F0502020204030204" pitchFamily="2" charset="0"/>
              </a:rPr>
            </a:br>
            <a:endParaRPr lang="en-US" dirty="0"/>
          </a:p>
        </p:txBody>
      </p:sp>
      <p:sp>
        <p:nvSpPr>
          <p:cNvPr id="4" name="Subtitle 3">
            <a:extLst>
              <a:ext uri="{FF2B5EF4-FFF2-40B4-BE49-F238E27FC236}">
                <a16:creationId xmlns:a16="http://schemas.microsoft.com/office/drawing/2014/main" id="{F7C09E8F-C241-2F75-70EA-32EC69551E74}"/>
              </a:ext>
            </a:extLst>
          </p:cNvPr>
          <p:cNvSpPr>
            <a:spLocks noGrp="1"/>
          </p:cNvSpPr>
          <p:nvPr>
            <p:ph type="subTitle" idx="1"/>
          </p:nvPr>
        </p:nvSpPr>
        <p:spPr>
          <a:xfrm>
            <a:off x="1911096" y="2969167"/>
            <a:ext cx="5321808" cy="2425792"/>
          </a:xfrm>
        </p:spPr>
        <p:txBody>
          <a:bodyPr anchor="t">
            <a:normAutofit fontScale="62500" lnSpcReduction="20000"/>
          </a:bodyPr>
          <a:lstStyle/>
          <a:p>
            <a:pPr algn="just"/>
            <a:r>
              <a:rPr lang="en-US" dirty="0">
                <a:latin typeface="Times New Roman" panose="02020603050405020304" pitchFamily="18" charset="0"/>
                <a:cs typeface="Times New Roman" panose="02020603050405020304" pitchFamily="18" charset="0"/>
              </a:rPr>
              <a:t>STUDENT NAME    :   LOGESHWARI. K</a:t>
            </a:r>
          </a:p>
          <a:p>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REGISTER NO         :   312215994/ asunm1621312215994</a:t>
            </a:r>
          </a:p>
          <a:p>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DEPARTMENT        :   BCOM (GENERAL)</a:t>
            </a:r>
          </a:p>
          <a:p>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COLLEGE               :   SHRI SHANKARLAL SUNDARBAI SHASUN</a:t>
            </a:r>
          </a:p>
          <a:p>
            <a:r>
              <a:rPr lang="en-US" dirty="0">
                <a:latin typeface="Times New Roman" panose="02020603050405020304" pitchFamily="18" charset="0"/>
                <a:cs typeface="Times New Roman" panose="02020603050405020304" pitchFamily="18" charset="0"/>
              </a:rPr>
              <a:t>                                      JAIN COLLEGE FOR WOMEN</a:t>
            </a:r>
            <a:endParaRPr lang="en-IN" dirty="0">
              <a:latin typeface="Times New Roman" panose="02020603050405020304" pitchFamily="18" charset="0"/>
              <a:cs typeface="Times New Roman" panose="02020603050405020304" pitchFamily="18" charset="0"/>
            </a:endParaRPr>
          </a:p>
          <a:p>
            <a:pPr algn="just"/>
            <a:endParaRPr lang="en-US" dirty="0"/>
          </a:p>
        </p:txBody>
      </p:sp>
      <p:cxnSp>
        <p:nvCxnSpPr>
          <p:cNvPr id="12" name="Straight Connector 11">
            <a:extLst>
              <a:ext uri="{FF2B5EF4-FFF2-40B4-BE49-F238E27FC236}">
                <a16:creationId xmlns:a16="http://schemas.microsoft.com/office/drawing/2014/main" id="{9318DF20-A4C4-3800-A69E-4E11F5A11C08}"/>
              </a:ext>
              <a:ext uri="{C183D7F6-B498-43B3-948B-1728B52AA6E4}">
                <adec:decorative xmlns:adec="http://schemas.microsoft.com/office/drawing/2017/decorative" val="1"/>
              </a:ext>
            </a:extLst>
          </p:cNvPr>
          <p:cNvCxnSpPr>
            <a:cxnSpLocks/>
          </p:cNvCxnSpPr>
          <p:nvPr/>
        </p:nvCxnSpPr>
        <p:spPr>
          <a:xfrm>
            <a:off x="2019620" y="2683785"/>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Plaque 12">
            <a:extLst>
              <a:ext uri="{FF2B5EF4-FFF2-40B4-BE49-F238E27FC236}">
                <a16:creationId xmlns:a16="http://schemas.microsoft.com/office/drawing/2014/main" id="{AC9EB422-5602-36FF-E543-5B0C70E56E9A}"/>
              </a:ext>
              <a:ext uri="{C183D7F6-B498-43B3-948B-1728B52AA6E4}">
                <adec:decorative xmlns:adec="http://schemas.microsoft.com/office/drawing/2017/decorative" val="1"/>
              </a:ext>
            </a:extLst>
          </p:cNvPr>
          <p:cNvSpPr/>
          <p:nvPr/>
        </p:nvSpPr>
        <p:spPr>
          <a:xfrm>
            <a:off x="1184867" y="1269576"/>
            <a:ext cx="6781800" cy="4343824"/>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A053B63A-99EB-DBC1-DE80-E5E5214EF4EE}"/>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085961" y="2541095"/>
            <a:ext cx="972078" cy="285381"/>
          </a:xfrm>
          <a:prstGeom prst="rect">
            <a:avLst/>
          </a:prstGeom>
        </p:spPr>
      </p:pic>
    </p:spTree>
    <p:extLst>
      <p:ext uri="{BB962C8B-B14F-4D97-AF65-F5344CB8AC3E}">
        <p14:creationId xmlns:p14="http://schemas.microsoft.com/office/powerpoint/2010/main" val="858159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570915A-26C6-1139-1F3E-A342B4536B8E}"/>
              </a:ext>
            </a:extLst>
          </p:cNvPr>
          <p:cNvSpPr>
            <a:spLocks noGrp="1"/>
          </p:cNvSpPr>
          <p:nvPr>
            <p:ph type="title"/>
          </p:nvPr>
        </p:nvSpPr>
        <p:spPr>
          <a:xfrm>
            <a:off x="483326" y="1408176"/>
            <a:ext cx="3841786" cy="4014216"/>
          </a:xfrm>
        </p:spPr>
        <p:txBody>
          <a:bodyPr/>
          <a:lstStyle/>
          <a:p>
            <a:r>
              <a:rPr lang="en-US" dirty="0"/>
              <a:t>MODELLING</a:t>
            </a:r>
            <a:endParaRPr lang="en-IN" dirty="0"/>
          </a:p>
        </p:txBody>
      </p:sp>
      <p:sp>
        <p:nvSpPr>
          <p:cNvPr id="11" name="Content Placeholder 10">
            <a:extLst>
              <a:ext uri="{FF2B5EF4-FFF2-40B4-BE49-F238E27FC236}">
                <a16:creationId xmlns:a16="http://schemas.microsoft.com/office/drawing/2014/main" id="{750A971F-0484-AFF2-6299-E70F0FEAC9F1}"/>
              </a:ext>
            </a:extLst>
          </p:cNvPr>
          <p:cNvSpPr>
            <a:spLocks noGrp="1"/>
          </p:cNvSpPr>
          <p:nvPr>
            <p:ph sz="quarter" idx="12"/>
          </p:nvPr>
        </p:nvSpPr>
        <p:spPr>
          <a:xfrm>
            <a:off x="5724144" y="261257"/>
            <a:ext cx="5696712" cy="5930537"/>
          </a:xfrm>
        </p:spPr>
        <p: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Given Data collection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Features collection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cleaning</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Technique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Performance level</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Pivot table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Slicer</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Graphs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Chart title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Chart elements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Result </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p>
          <a:p>
            <a:pPr marL="0" indent="0">
              <a:buNone/>
            </a:pPr>
            <a:endParaRPr lang="en-IN" dirty="0"/>
          </a:p>
        </p:txBody>
      </p:sp>
      <p:sp>
        <p:nvSpPr>
          <p:cNvPr id="5" name="Footer Placeholder 4">
            <a:extLst>
              <a:ext uri="{FF2B5EF4-FFF2-40B4-BE49-F238E27FC236}">
                <a16:creationId xmlns:a16="http://schemas.microsoft.com/office/drawing/2014/main" id="{6F637662-76E0-795F-8D91-EA8E81CEE632}"/>
              </a:ext>
            </a:extLst>
          </p:cNvPr>
          <p:cNvSpPr>
            <a:spLocks noGrp="1"/>
          </p:cNvSpPr>
          <p:nvPr>
            <p:ph type="ftr" sz="quarter" idx="10"/>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8A1D0B62-CAEF-1A61-7459-57EBA764E801}"/>
              </a:ext>
            </a:extLst>
          </p:cNvPr>
          <p:cNvSpPr>
            <a:spLocks noGrp="1"/>
          </p:cNvSpPr>
          <p:nvPr>
            <p:ph type="sldNum" sz="quarter" idx="11"/>
          </p:nvPr>
        </p:nvSpPr>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561578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1D9B7F-92C3-1B0F-F479-1ABBEAE93A92}"/>
              </a:ext>
            </a:extLst>
          </p:cNvPr>
          <p:cNvSpPr>
            <a:spLocks noGrp="1"/>
          </p:cNvSpPr>
          <p:nvPr>
            <p:ph type="title"/>
          </p:nvPr>
        </p:nvSpPr>
        <p:spPr/>
        <p:txBody>
          <a:bodyPr/>
          <a:lstStyle/>
          <a:p>
            <a:r>
              <a:rPr lang="en-US" dirty="0"/>
              <a:t>RESULT</a:t>
            </a:r>
            <a:endParaRPr lang="en-IN" dirty="0"/>
          </a:p>
        </p:txBody>
      </p:sp>
      <p:sp>
        <p:nvSpPr>
          <p:cNvPr id="4" name="Footer Placeholder 3">
            <a:extLst>
              <a:ext uri="{FF2B5EF4-FFF2-40B4-BE49-F238E27FC236}">
                <a16:creationId xmlns:a16="http://schemas.microsoft.com/office/drawing/2014/main" id="{C99FD03D-3FF5-F917-BB2A-5F5C1E6CFEF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25AE262-3DED-F261-EE90-C2862C60B815}"/>
              </a:ext>
            </a:extLst>
          </p:cNvPr>
          <p:cNvSpPr>
            <a:spLocks noGrp="1"/>
          </p:cNvSpPr>
          <p:nvPr>
            <p:ph type="sldNum" sz="quarter" idx="11"/>
          </p:nvPr>
        </p:nvSpPr>
        <p:spPr/>
        <p:txBody>
          <a:bodyPr/>
          <a:lstStyle/>
          <a:p>
            <a:fld id="{294A09A9-5501-47C1-A89A-A340965A2BE2}" type="slidenum">
              <a:rPr lang="en-US" smtClean="0"/>
              <a:pPr/>
              <a:t>11</a:t>
            </a:fld>
            <a:endParaRPr lang="en-US" dirty="0"/>
          </a:p>
        </p:txBody>
      </p:sp>
      <p:graphicFrame>
        <p:nvGraphicFramePr>
          <p:cNvPr id="8" name="Content Placeholder 7">
            <a:extLst>
              <a:ext uri="{FF2B5EF4-FFF2-40B4-BE49-F238E27FC236}">
                <a16:creationId xmlns:a16="http://schemas.microsoft.com/office/drawing/2014/main" id="{433DC378-7DD1-DF36-779C-DFFACA4B592E}"/>
              </a:ext>
            </a:extLst>
          </p:cNvPr>
          <p:cNvGraphicFramePr>
            <a:graphicFrameLocks noGrp="1"/>
          </p:cNvGraphicFramePr>
          <p:nvPr>
            <p:ph sz="quarter" idx="13"/>
            <p:extLst>
              <p:ext uri="{D42A27DB-BD31-4B8C-83A1-F6EECF244321}">
                <p14:modId xmlns:p14="http://schemas.microsoft.com/office/powerpoint/2010/main" val="4083280500"/>
              </p:ext>
            </p:extLst>
          </p:nvPr>
        </p:nvGraphicFramePr>
        <p:xfrm>
          <a:off x="841375" y="2168525"/>
          <a:ext cx="10222865" cy="398408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52691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2D4B-4155-22AB-A90C-E4116BBC02B2}"/>
              </a:ext>
            </a:extLst>
          </p:cNvPr>
          <p:cNvSpPr>
            <a:spLocks noGrp="1"/>
          </p:cNvSpPr>
          <p:nvPr>
            <p:ph type="title"/>
          </p:nvPr>
        </p:nvSpPr>
        <p:spPr/>
        <p:txBody>
          <a:bodyPr/>
          <a:lstStyle/>
          <a:p>
            <a:r>
              <a:rPr lang="en-US" dirty="0"/>
              <a:t>RESULT</a:t>
            </a:r>
            <a:endParaRPr lang="en-IN" dirty="0"/>
          </a:p>
        </p:txBody>
      </p:sp>
      <p:sp>
        <p:nvSpPr>
          <p:cNvPr id="4" name="Footer Placeholder 3">
            <a:extLst>
              <a:ext uri="{FF2B5EF4-FFF2-40B4-BE49-F238E27FC236}">
                <a16:creationId xmlns:a16="http://schemas.microsoft.com/office/drawing/2014/main" id="{A3E28F09-63F8-9330-98DC-962A23CCA7A3}"/>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44B9278-5F78-A01A-235B-AD1AAEB3A193}"/>
              </a:ext>
            </a:extLst>
          </p:cNvPr>
          <p:cNvSpPr>
            <a:spLocks noGrp="1"/>
          </p:cNvSpPr>
          <p:nvPr>
            <p:ph type="sldNum" sz="quarter" idx="11"/>
          </p:nvPr>
        </p:nvSpPr>
        <p:spPr/>
        <p:txBody>
          <a:bodyPr/>
          <a:lstStyle/>
          <a:p>
            <a:fld id="{294A09A9-5501-47C1-A89A-A340965A2BE2}" type="slidenum">
              <a:rPr lang="en-US" smtClean="0"/>
              <a:pPr/>
              <a:t>12</a:t>
            </a:fld>
            <a:endParaRPr lang="en-US" dirty="0"/>
          </a:p>
        </p:txBody>
      </p:sp>
      <p:graphicFrame>
        <p:nvGraphicFramePr>
          <p:cNvPr id="6" name="Content Placeholder 5">
            <a:extLst>
              <a:ext uri="{FF2B5EF4-FFF2-40B4-BE49-F238E27FC236}">
                <a16:creationId xmlns:a16="http://schemas.microsoft.com/office/drawing/2014/main" id="{8CB9B16D-50ED-8BFD-001A-6CF442B61956}"/>
              </a:ext>
            </a:extLst>
          </p:cNvPr>
          <p:cNvGraphicFramePr>
            <a:graphicFrameLocks noGrp="1"/>
          </p:cNvGraphicFramePr>
          <p:nvPr>
            <p:ph sz="quarter" idx="13"/>
            <p:extLst>
              <p:ext uri="{D42A27DB-BD31-4B8C-83A1-F6EECF244321}">
                <p14:modId xmlns:p14="http://schemas.microsoft.com/office/powerpoint/2010/main" val="1493819809"/>
              </p:ext>
            </p:extLst>
          </p:nvPr>
        </p:nvGraphicFramePr>
        <p:xfrm>
          <a:off x="841375" y="2770188"/>
          <a:ext cx="10515600" cy="339248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79967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2CD065C-AF35-7EB3-FAD9-9611CF69478E}"/>
              </a:ext>
            </a:extLst>
          </p:cNvPr>
          <p:cNvSpPr>
            <a:spLocks noGrp="1"/>
          </p:cNvSpPr>
          <p:nvPr>
            <p:ph type="title"/>
          </p:nvPr>
        </p:nvSpPr>
        <p:spPr>
          <a:xfrm>
            <a:off x="404949" y="1408176"/>
            <a:ext cx="4167051" cy="4014216"/>
          </a:xfrm>
        </p:spPr>
        <p:txBody>
          <a:bodyPr/>
          <a:lstStyle/>
          <a:p>
            <a:r>
              <a:rPr lang="en-US" dirty="0"/>
              <a:t>CONCLUSION</a:t>
            </a:r>
            <a:endParaRPr lang="en-IN" dirty="0"/>
          </a:p>
        </p:txBody>
      </p:sp>
      <p:sp>
        <p:nvSpPr>
          <p:cNvPr id="7" name="Content Placeholder 6">
            <a:extLst>
              <a:ext uri="{FF2B5EF4-FFF2-40B4-BE49-F238E27FC236}">
                <a16:creationId xmlns:a16="http://schemas.microsoft.com/office/drawing/2014/main" id="{0C2FDF1D-48DA-C522-190A-7E9F9554FB03}"/>
              </a:ext>
            </a:extLst>
          </p:cNvPr>
          <p:cNvSpPr>
            <a:spLocks noGrp="1"/>
          </p:cNvSpPr>
          <p:nvPr>
            <p:ph sz="quarter" idx="12"/>
          </p:nvPr>
        </p:nvSpPr>
        <p:spPr>
          <a:xfrm>
            <a:off x="5724144" y="1408176"/>
            <a:ext cx="5696712" cy="5342709"/>
          </a:xfrm>
        </p:spPr>
        <p:txBody>
          <a:bodyPr/>
          <a:lstStyle/>
          <a:p>
            <a:r>
              <a:rPr lang="en-US" dirty="0">
                <a:latin typeface="Times New Roman" panose="02020603050405020304" pitchFamily="18" charset="0"/>
                <a:cs typeface="Times New Roman" panose="02020603050405020304" pitchFamily="18" charset="0"/>
              </a:rPr>
              <a:t>In conclusion, the use of </a:t>
            </a:r>
            <a:r>
              <a:rPr lang="en-US" b="1" dirty="0">
                <a:latin typeface="Times New Roman" panose="02020603050405020304" pitchFamily="18" charset="0"/>
                <a:cs typeface="Times New Roman" panose="02020603050405020304" pitchFamily="18" charset="0"/>
              </a:rPr>
              <a:t>Excel</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PowerPoint</a:t>
            </a:r>
            <a:r>
              <a:rPr lang="en-US" dirty="0">
                <a:latin typeface="Times New Roman" panose="02020603050405020304" pitchFamily="18" charset="0"/>
                <a:cs typeface="Times New Roman" panose="02020603050405020304" pitchFamily="18" charset="0"/>
              </a:rPr>
              <a:t> for employee data analysis proves to be highly effective for visualizing and presenting key insights. Excel allows for efficient data manipulation, statistical analysis, and visualization through charts, pivot tables, and formulas, making it a powerful tool for exploring employee data and identifying trends. PowerPoint complements this by providing a platform to present the results in a clear, organized, and visually appealing manner</a:t>
            </a:r>
            <a:r>
              <a:rPr lang="en-US" dirty="0"/>
              <a:t>.</a:t>
            </a:r>
            <a:endParaRPr lang="en-IN" dirty="0"/>
          </a:p>
        </p:txBody>
      </p:sp>
      <p:sp>
        <p:nvSpPr>
          <p:cNvPr id="4" name="Footer Placeholder 3">
            <a:extLst>
              <a:ext uri="{FF2B5EF4-FFF2-40B4-BE49-F238E27FC236}">
                <a16:creationId xmlns:a16="http://schemas.microsoft.com/office/drawing/2014/main" id="{7A60B370-4B87-4CD8-A01B-665979B39AF2}"/>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A558FDAE-A30B-F9F0-7FC8-F068AFB930C7}"/>
              </a:ext>
            </a:extLst>
          </p:cNvPr>
          <p:cNvSpPr>
            <a:spLocks noGrp="1"/>
          </p:cNvSpPr>
          <p:nvPr>
            <p:ph type="sldNum" sz="quarter" idx="11"/>
          </p:nvPr>
        </p:nvSpPr>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1496251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bouquet of flowers">
            <a:extLst>
              <a:ext uri="{FF2B5EF4-FFF2-40B4-BE49-F238E27FC236}">
                <a16:creationId xmlns:a16="http://schemas.microsoft.com/office/drawing/2014/main" id="{8AB2ECDC-2C97-9031-6EF9-11EF690976ED}"/>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1697D649-277C-A20F-F588-7EA2B85B1299}"/>
              </a:ext>
            </a:extLst>
          </p:cNvPr>
          <p:cNvSpPr>
            <a:spLocks noGrp="1"/>
          </p:cNvSpPr>
          <p:nvPr>
            <p:ph type="ctrTitle"/>
          </p:nvPr>
        </p:nvSpPr>
        <p:spPr>
          <a:xfrm>
            <a:off x="1627632" y="822960"/>
            <a:ext cx="6327648" cy="2221992"/>
          </a:xfrm>
        </p:spPr>
        <p:txBody>
          <a:bodyPr/>
          <a:lstStyle/>
          <a:p>
            <a:r>
              <a:rPr lang="en-US" dirty="0"/>
              <a:t>Thank you</a:t>
            </a:r>
          </a:p>
        </p:txBody>
      </p:sp>
      <p:sp>
        <p:nvSpPr>
          <p:cNvPr id="15" name="Subtitle 14">
            <a:extLst>
              <a:ext uri="{FF2B5EF4-FFF2-40B4-BE49-F238E27FC236}">
                <a16:creationId xmlns:a16="http://schemas.microsoft.com/office/drawing/2014/main" id="{6EF8E06F-4153-981B-474D-3D483B6F4F84}"/>
              </a:ext>
            </a:extLst>
          </p:cNvPr>
          <p:cNvSpPr>
            <a:spLocks noGrp="1"/>
          </p:cNvSpPr>
          <p:nvPr>
            <p:ph type="subTitle" idx="1"/>
          </p:nvPr>
        </p:nvSpPr>
        <p:spPr>
          <a:xfrm>
            <a:off x="1627632" y="3428999"/>
            <a:ext cx="6309360" cy="1703439"/>
          </a:xfrm>
        </p:spPr>
        <p:txBody>
          <a:bodyPr>
            <a:normAutofit/>
          </a:bodyPr>
          <a:lstStyle/>
          <a:p>
            <a:r>
              <a:rPr lang="en-US" dirty="0"/>
              <a:t>***</a:t>
            </a:r>
          </a:p>
        </p:txBody>
      </p:sp>
      <p:cxnSp>
        <p:nvCxnSpPr>
          <p:cNvPr id="25" name="Straight Connector 24">
            <a:extLst>
              <a:ext uri="{FF2B5EF4-FFF2-40B4-BE49-F238E27FC236}">
                <a16:creationId xmlns:a16="http://schemas.microsoft.com/office/drawing/2014/main" id="{DE502E84-5063-F43E-AC45-9F5CEAA69246}"/>
              </a:ext>
              <a:ext uri="{C183D7F6-B498-43B3-948B-1728B52AA6E4}">
                <adec:decorative xmlns:adec="http://schemas.microsoft.com/office/drawing/2017/decorative" val="1"/>
              </a:ext>
            </a:extLst>
          </p:cNvPr>
          <p:cNvCxnSpPr>
            <a:cxnSpLocks/>
          </p:cNvCxnSpPr>
          <p:nvPr/>
        </p:nvCxnSpPr>
        <p:spPr>
          <a:xfrm>
            <a:off x="1701285" y="3209689"/>
            <a:ext cx="362454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E43C393-A639-F47D-D8A8-BAF189C58382}"/>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839787" y="3066998"/>
            <a:ext cx="972078" cy="285381"/>
          </a:xfrm>
          <a:prstGeom prst="rect">
            <a:avLst/>
          </a:prstGeom>
        </p:spPr>
      </p:pic>
    </p:spTree>
    <p:extLst>
      <p:ext uri="{BB962C8B-B14F-4D97-AF65-F5344CB8AC3E}">
        <p14:creationId xmlns:p14="http://schemas.microsoft.com/office/powerpoint/2010/main" val="438040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descr="A bouquet of flowers">
            <a:extLst>
              <a:ext uri="{FF2B5EF4-FFF2-40B4-BE49-F238E27FC236}">
                <a16:creationId xmlns:a16="http://schemas.microsoft.com/office/drawing/2014/main" id="{D34D75C6-A35A-52D3-B03F-61494B858038}"/>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brightnessContrast bright="-66000"/>
                    </a14:imgEffect>
                  </a14:imgLayer>
                </a14:imgProps>
              </a:ext>
              <a:ext uri="{28A0092B-C50C-407E-A947-70E740481C1C}">
                <a14:useLocalDpi xmlns:a14="http://schemas.microsoft.com/office/drawing/2010/main"/>
              </a:ext>
            </a:extLst>
          </a:blip>
          <a:srcRect/>
          <a:stretch/>
        </p:blipFill>
        <p:spPr>
          <a:xfrm>
            <a:off x="10332" y="-11624"/>
            <a:ext cx="12192000" cy="6858000"/>
          </a:xfrm>
          <a:solidFill>
            <a:schemeClr val="bg1">
              <a:lumMod val="95000"/>
            </a:schemeClr>
          </a:solidFill>
        </p:spPr>
      </p:pic>
      <p:sp>
        <p:nvSpPr>
          <p:cNvPr id="10" name="Title 9">
            <a:extLst>
              <a:ext uri="{FF2B5EF4-FFF2-40B4-BE49-F238E27FC236}">
                <a16:creationId xmlns:a16="http://schemas.microsoft.com/office/drawing/2014/main" id="{9C3427B2-C457-FC4C-BA04-44EF586F3462}"/>
              </a:ext>
            </a:extLst>
          </p:cNvPr>
          <p:cNvSpPr>
            <a:spLocks noGrp="1"/>
          </p:cNvSpPr>
          <p:nvPr>
            <p:ph type="ctrTitle"/>
          </p:nvPr>
        </p:nvSpPr>
        <p:spPr/>
        <p:txBody>
          <a:bodyPr anchor="t"/>
          <a:lstStyle/>
          <a:p>
            <a:r>
              <a:rPr lang="en-US" sz="4800" dirty="0">
                <a:solidFill>
                  <a:schemeClr val="bg1">
                    <a:lumMod val="95000"/>
                  </a:schemeClr>
                </a:solidFill>
              </a:rPr>
              <a:t> </a:t>
            </a:r>
            <a:r>
              <a:rPr lang="en-IN" sz="4800" b="1" dirty="0">
                <a:solidFill>
                  <a:schemeClr val="bg1">
                    <a:lumMod val="95000"/>
                  </a:schemeClr>
                </a:solidFill>
              </a:rPr>
              <a:t>PROJECT</a:t>
            </a:r>
            <a:r>
              <a:rPr lang="en-IN" sz="4800" b="1" spc="-85" dirty="0"/>
              <a:t> </a:t>
            </a:r>
            <a:r>
              <a:rPr lang="en-IN" sz="4800" b="1" spc="5" dirty="0"/>
              <a:t>TITLE</a:t>
            </a:r>
            <a:br>
              <a:rPr lang="en-IN" sz="4800" b="1" spc="5" dirty="0"/>
            </a:br>
            <a:r>
              <a:rPr lang="en-US" sz="4800" dirty="0">
                <a:solidFill>
                  <a:schemeClr val="bg1">
                    <a:lumMod val="95000"/>
                  </a:schemeClr>
                </a:solidFill>
                <a:latin typeface="Times New Roman" panose="02020603050405020304" pitchFamily="18" charset="0"/>
                <a:cs typeface="Times New Roman" panose="02020603050405020304" pitchFamily="18" charset="0"/>
              </a:rPr>
              <a:t>Employee Performance Analysis using Excel</a:t>
            </a:r>
            <a:br>
              <a:rPr lang="en-IN" sz="4800" dirty="0">
                <a:solidFill>
                  <a:schemeClr val="bg1">
                    <a:lumMod val="95000"/>
                  </a:schemeClr>
                </a:solidFill>
                <a:latin typeface="Times New Roman" panose="02020603050405020304" pitchFamily="18" charset="0"/>
                <a:cs typeface="Times New Roman" panose="02020603050405020304" pitchFamily="18" charset="0"/>
              </a:rPr>
            </a:br>
            <a:endParaRPr lang="en-US" dirty="0">
              <a:solidFill>
                <a:schemeClr val="bg1">
                  <a:lumMod val="95000"/>
                </a:schemeClr>
              </a:solidFill>
            </a:endParaRPr>
          </a:p>
        </p:txBody>
      </p:sp>
      <p:sp>
        <p:nvSpPr>
          <p:cNvPr id="4" name="Footer Placeholder 3">
            <a:extLst>
              <a:ext uri="{FF2B5EF4-FFF2-40B4-BE49-F238E27FC236}">
                <a16:creationId xmlns:a16="http://schemas.microsoft.com/office/drawing/2014/main" id="{009C8D8B-2E15-875B-08A8-28C5524EF694}"/>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1594F408-30BE-5DC2-806D-A217DB0281B2}"/>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2</a:t>
            </a:fld>
            <a:endParaRPr lang="en-US" dirty="0"/>
          </a:p>
        </p:txBody>
      </p:sp>
      <p:sp>
        <p:nvSpPr>
          <p:cNvPr id="11" name="Plaque 10">
            <a:extLst>
              <a:ext uri="{FF2B5EF4-FFF2-40B4-BE49-F238E27FC236}">
                <a16:creationId xmlns:a16="http://schemas.microsoft.com/office/drawing/2014/main" id="{95E724B3-E95F-E150-E7F9-1C3F634EF02A}"/>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BFEC193-4F90-6CAE-6259-21C8B6A84825}"/>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1" y="4925255"/>
            <a:ext cx="972078" cy="285381"/>
          </a:xfrm>
          <a:prstGeom prst="rect">
            <a:avLst/>
          </a:prstGeom>
        </p:spPr>
      </p:pic>
      <p:pic>
        <p:nvPicPr>
          <p:cNvPr id="13" name="Picture 12">
            <a:extLst>
              <a:ext uri="{FF2B5EF4-FFF2-40B4-BE49-F238E27FC236}">
                <a16:creationId xmlns:a16="http://schemas.microsoft.com/office/drawing/2014/main" id="{6F119B25-42CB-340B-ACB4-22178DF129D4}"/>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rot="10800000">
            <a:off x="5608561" y="1624116"/>
            <a:ext cx="972078" cy="285381"/>
          </a:xfrm>
          <a:prstGeom prst="rect">
            <a:avLst/>
          </a:prstGeom>
        </p:spPr>
      </p:pic>
    </p:spTree>
    <p:extLst>
      <p:ext uri="{BB962C8B-B14F-4D97-AF65-F5344CB8AC3E}">
        <p14:creationId xmlns:p14="http://schemas.microsoft.com/office/powerpoint/2010/main" val="433481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6099048" y="530352"/>
            <a:ext cx="5385816" cy="1925465"/>
          </a:xfrm>
        </p:spPr>
        <p:txBody>
          <a:bodyPr anchor="b">
            <a:normAutofit/>
          </a:bodyPr>
          <a:lstStyle/>
          <a:p>
            <a:r>
              <a:rPr lang="en-US" dirty="0"/>
              <a:t>Agenda</a:t>
            </a:r>
          </a:p>
        </p:txBody>
      </p:sp>
      <p:pic>
        <p:nvPicPr>
          <p:cNvPr id="12" name="Picture Placeholder 11" descr="A close up of white and pink flowers">
            <a:extLst>
              <a:ext uri="{FF2B5EF4-FFF2-40B4-BE49-F238E27FC236}">
                <a16:creationId xmlns:a16="http://schemas.microsoft.com/office/drawing/2014/main" id="{638025BA-3E49-3EFD-417E-955B4B95B2B0}"/>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p:blipFill>
        <p:spPr>
          <a:xfrm>
            <a:off x="1" y="0"/>
            <a:ext cx="5174458" cy="6858000"/>
          </a:xfr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5849112" y="2886891"/>
            <a:ext cx="5385816" cy="3291840"/>
          </a:xfrm>
        </p:spPr>
        <p:txBody>
          <a:bodyPr vert="horz" lIns="91440" tIns="45720" rIns="91440" bIns="45720" rtlCol="0" anchor="t">
            <a:normAutofit fontScale="77500" lnSpcReduction="20000"/>
          </a:bodyPr>
          <a:lstStyle/>
          <a:p>
            <a:r>
              <a:rPr lang="en-US" dirty="0"/>
              <a:t> </a:t>
            </a:r>
          </a:p>
          <a:p>
            <a:pPr algn="l">
              <a:buFont typeface="+mj-lt"/>
              <a:buAutoNum type="arabicPeriod"/>
            </a:pPr>
            <a:r>
              <a:rPr lang="en-US" sz="2400" b="0" i="0" dirty="0">
                <a:solidFill>
                  <a:srgbClr val="0D0D0D"/>
                </a:solidFill>
                <a:effectLst/>
                <a:latin typeface="Times New Roman" panose="02020603050405020304" pitchFamily="18" charset="0"/>
                <a:cs typeface="Times New Roman" panose="02020603050405020304" pitchFamily="18" charset="0"/>
              </a:rPr>
              <a:t>Problem Statement</a:t>
            </a:r>
          </a:p>
          <a:p>
            <a:pPr algn="l">
              <a:buFont typeface="+mj-lt"/>
              <a:buAutoNum type="arabicPeriod"/>
            </a:pPr>
            <a:r>
              <a:rPr lang="en-US" sz="2400" b="0" i="0" dirty="0">
                <a:solidFill>
                  <a:srgbClr val="0D0D0D"/>
                </a:solidFill>
                <a:effectLst/>
                <a:latin typeface="Times New Roman" panose="02020603050405020304" pitchFamily="18" charset="0"/>
                <a:cs typeface="Times New Roman" panose="02020603050405020304" pitchFamily="18" charset="0"/>
              </a:rPr>
              <a:t>Project Overview</a:t>
            </a:r>
          </a:p>
          <a:p>
            <a:pPr algn="l">
              <a:buFont typeface="+mj-lt"/>
              <a:buAutoNum type="arabicPeriod"/>
            </a:pPr>
            <a:r>
              <a:rPr lang="en-US" sz="2400" b="0" i="0" dirty="0">
                <a:solidFill>
                  <a:srgbClr val="0D0D0D"/>
                </a:solidFill>
                <a:effectLst/>
                <a:latin typeface="Times New Roman" panose="02020603050405020304" pitchFamily="18" charset="0"/>
                <a:cs typeface="Times New Roman" panose="02020603050405020304" pitchFamily="18" charset="0"/>
              </a:rPr>
              <a:t>End Users</a:t>
            </a:r>
          </a:p>
          <a:p>
            <a:pPr algn="l">
              <a:buFont typeface="+mj-lt"/>
              <a:buAutoNum type="arabicPeriod"/>
            </a:pPr>
            <a:r>
              <a:rPr lang="en-US" sz="2400" b="0" i="0" dirty="0">
                <a:solidFill>
                  <a:srgbClr val="0D0D0D"/>
                </a:solidFill>
                <a:effectLst/>
                <a:latin typeface="Times New Roman" panose="02020603050405020304" pitchFamily="18" charset="0"/>
                <a:cs typeface="Times New Roman" panose="02020603050405020304" pitchFamily="18" charset="0"/>
              </a:rPr>
              <a:t>Our Solution and Proposition</a:t>
            </a:r>
          </a:p>
          <a:p>
            <a:pPr algn="l">
              <a:buFont typeface="+mj-lt"/>
              <a:buAutoNum type="arabicPeriod"/>
            </a:pPr>
            <a:r>
              <a:rPr lang="en-US" sz="2400" dirty="0">
                <a:solidFill>
                  <a:srgbClr val="0D0D0D"/>
                </a:solidFill>
                <a:latin typeface="Times New Roman" panose="02020603050405020304" pitchFamily="18" charset="0"/>
                <a:cs typeface="Times New Roman" panose="02020603050405020304" pitchFamily="18" charset="0"/>
              </a:rPr>
              <a:t>Dataset Description</a:t>
            </a:r>
            <a:endParaRPr lang="en-US" sz="24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400" b="0" i="0" dirty="0">
                <a:solidFill>
                  <a:srgbClr val="0D0D0D"/>
                </a:solidFill>
                <a:effectLst/>
                <a:latin typeface="Times New Roman" panose="02020603050405020304" pitchFamily="18" charset="0"/>
                <a:cs typeface="Times New Roman" panose="02020603050405020304" pitchFamily="18" charset="0"/>
              </a:rPr>
              <a:t>Modelling Approach</a:t>
            </a:r>
          </a:p>
          <a:p>
            <a:pPr algn="l">
              <a:buFont typeface="+mj-lt"/>
              <a:buAutoNum type="arabicPeriod"/>
            </a:pPr>
            <a:r>
              <a:rPr lang="en-US" sz="2400" b="0" i="0" dirty="0">
                <a:solidFill>
                  <a:srgbClr val="0D0D0D"/>
                </a:solidFill>
                <a:effectLst/>
                <a:latin typeface="Times New Roman" panose="02020603050405020304" pitchFamily="18" charset="0"/>
                <a:cs typeface="Times New Roman" panose="02020603050405020304" pitchFamily="18" charset="0"/>
              </a:rPr>
              <a:t>Results and </a:t>
            </a:r>
            <a:r>
              <a:rPr lang="en-US" sz="2400" dirty="0">
                <a:solidFill>
                  <a:srgbClr val="0D0D0D"/>
                </a:solidFill>
                <a:latin typeface="Times New Roman" panose="02020603050405020304" pitchFamily="18" charset="0"/>
                <a:cs typeface="Times New Roman" panose="02020603050405020304" pitchFamily="18" charset="0"/>
              </a:rPr>
              <a:t>Discussion</a:t>
            </a:r>
            <a:endParaRPr lang="en-US" sz="24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400" b="0" i="0" dirty="0">
                <a:solidFill>
                  <a:srgbClr val="0D0D0D"/>
                </a:solidFill>
                <a:effectLst/>
                <a:latin typeface="Times New Roman" panose="02020603050405020304" pitchFamily="18" charset="0"/>
                <a:cs typeface="Times New Roman" panose="02020603050405020304" pitchFamily="18" charset="0"/>
              </a:rPr>
              <a:t>Conclusion</a:t>
            </a:r>
          </a:p>
          <a:p>
            <a:endParaRPr lang="en-US" dirty="0"/>
          </a:p>
        </p:txBody>
      </p:sp>
      <p:sp>
        <p:nvSpPr>
          <p:cNvPr id="4" name="Footer Placeholder 3">
            <a:extLst>
              <a:ext uri="{FF2B5EF4-FFF2-40B4-BE49-F238E27FC236}">
                <a16:creationId xmlns:a16="http://schemas.microsoft.com/office/drawing/2014/main" id="{0E1BC27E-ED02-E738-1B43-E66F422BD1FC}"/>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902A7C2-1D63-EFD6-869B-2F167F966380}"/>
              </a:ext>
            </a:extLst>
          </p:cNvPr>
          <p:cNvSpPr>
            <a:spLocks noGrp="1"/>
          </p:cNvSpPr>
          <p:nvPr>
            <p:ph type="sldNum" sz="quarter" idx="12"/>
          </p:nvPr>
        </p:nvSpPr>
        <p:spPr/>
        <p:txBody>
          <a:bodyPr/>
          <a:lstStyle/>
          <a:p>
            <a:fld id="{294A09A9-5501-47C1-A89A-A340965A2BE2}" type="slidenum">
              <a:rPr lang="en-US" smtClean="0"/>
              <a:t>3</a:t>
            </a:fld>
            <a:endParaRPr lang="en-US" dirty="0"/>
          </a:p>
        </p:txBody>
      </p:sp>
    </p:spTree>
    <p:extLst>
      <p:ext uri="{BB962C8B-B14F-4D97-AF65-F5344CB8AC3E}">
        <p14:creationId xmlns:p14="http://schemas.microsoft.com/office/powerpoint/2010/main" val="3724599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title"/>
          </p:nvPr>
        </p:nvSpPr>
        <p:spPr>
          <a:noFill/>
        </p:spPr>
        <p:txBody>
          <a:bodyPr>
            <a:noAutofit/>
          </a:bodyPr>
          <a:lstStyle/>
          <a:p>
            <a:r>
              <a:rPr lang="en-IN" sz="3200" b="1" dirty="0"/>
              <a:t>PROBLEM STATEMENT</a:t>
            </a:r>
            <a:endParaRPr lang="en-US" sz="3200" dirty="0"/>
          </a:p>
        </p:txBody>
      </p:sp>
      <p:pic>
        <p:nvPicPr>
          <p:cNvPr id="9" name="Picture Placeholder 5" descr="A group of orange flowers">
            <a:extLst>
              <a:ext uri="{FF2B5EF4-FFF2-40B4-BE49-F238E27FC236}">
                <a16:creationId xmlns:a16="http://schemas.microsoft.com/office/drawing/2014/main" id="{B0E612D5-D631-0C31-BE9E-287392433299}"/>
              </a:ext>
            </a:extLst>
          </p:cNvPr>
          <p:cNvPicPr>
            <a:picLocks noGrp="1" noChangeAspect="1"/>
          </p:cNvPicPr>
          <p:nvPr>
            <p:ph type="pic" sz="quarter" idx="13"/>
          </p:nvPr>
        </p:nvPicPr>
        <p:blipFill rotWithShape="1">
          <a:blip r:embed="rId3" cstate="screen">
            <a:extLst>
              <a:ext uri="{BEBA8EAE-BF5A-486C-A8C5-ECC9F3942E4B}">
                <a14:imgProps xmlns:a14="http://schemas.microsoft.com/office/drawing/2010/main">
                  <a14:imgLayer r:embed="rId4">
                    <a14:imgEffect>
                      <a14:colorTemperature colorTemp="6501"/>
                    </a14:imgEffect>
                    <a14:imgEffect>
                      <a14:saturation sat="62000"/>
                    </a14:imgEffect>
                  </a14:imgLayer>
                </a14:imgProps>
              </a:ext>
              <a:ext uri="{28A0092B-C50C-407E-A947-70E740481C1C}">
                <a14:useLocalDpi xmlns:a14="http://schemas.microsoft.com/office/drawing/2010/main"/>
              </a:ext>
            </a:extLst>
          </a:blip>
          <a:srcRect t="24" b="24"/>
          <a:stretch/>
        </p:blipFill>
        <p:spPr>
          <a:solidFill>
            <a:schemeClr val="bg1">
              <a:lumMod val="95000"/>
            </a:schemeClr>
          </a:solidFill>
        </p:spPr>
      </p:pic>
      <p:sp>
        <p:nvSpPr>
          <p:cNvPr id="3" name="Subtitle 2">
            <a:extLst>
              <a:ext uri="{FF2B5EF4-FFF2-40B4-BE49-F238E27FC236}">
                <a16:creationId xmlns:a16="http://schemas.microsoft.com/office/drawing/2014/main" id="{72446868-83F0-CEEF-5E60-6D55C93B523F}"/>
              </a:ext>
            </a:extLst>
          </p:cNvPr>
          <p:cNvSpPr>
            <a:spLocks noGrp="1"/>
          </p:cNvSpPr>
          <p:nvPr>
            <p:ph sz="quarter" idx="12"/>
          </p:nvPr>
        </p:nvSpPr>
        <p:spPr>
          <a:xfrm>
            <a:off x="5193792" y="3056709"/>
            <a:ext cx="6419088" cy="3344091"/>
          </a:xfrm>
          <a:noFill/>
        </p:spPr>
        <p:txBody>
          <a:bodyPr>
            <a:normAutofit lnSpcReduction="10000"/>
          </a:bodyPr>
          <a:lstStyle/>
          <a:p>
            <a:pPr algn="just" fontAlgn="ctr">
              <a:buFont typeface="Arial" panose="020B0604020202020204" pitchFamily="34" charset="0"/>
              <a:buChar char="•"/>
            </a:pPr>
            <a:r>
              <a:rPr lang="en-US" sz="2400" b="0" i="0" dirty="0">
                <a:solidFill>
                  <a:srgbClr val="001D35"/>
                </a:solidFill>
                <a:effectLst/>
                <a:latin typeface="Times New Roman" panose="02020603050405020304" pitchFamily="18" charset="0"/>
                <a:cs typeface="Times New Roman" panose="02020603050405020304" pitchFamily="18" charset="0"/>
              </a:rPr>
              <a:t>Analyzing employee data can help identify top performers and those who may need more motivation or help with performance. </a:t>
            </a:r>
          </a:p>
          <a:p>
            <a:pPr algn="just" fontAlgn="ctr">
              <a:buFont typeface="Arial" panose="020B0604020202020204" pitchFamily="34" charset="0"/>
              <a:buChar char="•"/>
            </a:pPr>
            <a:r>
              <a:rPr lang="en-US" sz="2400" b="0" i="0" dirty="0">
                <a:solidFill>
                  <a:srgbClr val="001D35"/>
                </a:solidFill>
                <a:effectLst/>
                <a:latin typeface="Times New Roman" panose="02020603050405020304" pitchFamily="18" charset="0"/>
                <a:cs typeface="Times New Roman" panose="02020603050405020304" pitchFamily="18" charset="0"/>
              </a:rPr>
              <a:t> Improving productivity: Tracking attendance can help identify trends and patterns that can lead to improved productivity. </a:t>
            </a:r>
          </a:p>
          <a:p>
            <a:pPr algn="just">
              <a:buFont typeface="Arial" panose="020B0604020202020204" pitchFamily="34" charset="0"/>
              <a:buChar char="•"/>
            </a:pPr>
            <a:r>
              <a:rPr lang="en-US" sz="2400" b="0" i="0" dirty="0">
                <a:solidFill>
                  <a:srgbClr val="001D35"/>
                </a:solidFill>
                <a:effectLst/>
                <a:latin typeface="Times New Roman" panose="02020603050405020304" pitchFamily="18" charset="0"/>
                <a:cs typeface="Times New Roman" panose="02020603050405020304" pitchFamily="18" charset="0"/>
              </a:rPr>
              <a:t> Improving performance: Employees who feel valued are more motivated to perform well.      </a:t>
            </a:r>
          </a:p>
          <a:p>
            <a:pPr algn="just"/>
            <a:endParaRPr lang="en-US" dirty="0"/>
          </a:p>
        </p:txBody>
      </p:sp>
    </p:spTree>
    <p:extLst>
      <p:ext uri="{BB962C8B-B14F-4D97-AF65-F5344CB8AC3E}">
        <p14:creationId xmlns:p14="http://schemas.microsoft.com/office/powerpoint/2010/main" val="3541873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932688" y="1408176"/>
            <a:ext cx="3392424" cy="4014216"/>
          </a:xfrm>
          <a:noFill/>
        </p:spPr>
        <p:txBody>
          <a:bodyPr>
            <a:normAutofit/>
          </a:bodyPr>
          <a:lstStyle/>
          <a:p>
            <a:r>
              <a:rPr lang="en-US" dirty="0"/>
              <a:t>PROJECT OVERVIEW</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2"/>
          </p:nvPr>
        </p:nvSpPr>
        <p:spPr>
          <a:xfrm>
            <a:off x="5724144" y="1797450"/>
            <a:ext cx="5696712" cy="3758184"/>
          </a:xfrm>
          <a:noFill/>
        </p:spPr>
        <p:txBody>
          <a:bodyPr vert="horz" lIns="91440" tIns="45720" rIns="91440" bIns="45720" rtlCol="0" anchor="t">
            <a:normAutofit/>
          </a:bodyPr>
          <a:lstStyle/>
          <a:p>
            <a:r>
              <a:rPr lang="en-US" dirty="0">
                <a:latin typeface="Times New Roman" panose="02020603050405020304" pitchFamily="18" charset="0"/>
                <a:cs typeface="Times New Roman" panose="02020603050405020304" pitchFamily="18" charset="0"/>
              </a:rPr>
              <a:t> The goal of this project is to analyze employee data to gain insights into workforce demographics, performance, attrition, and other key metrics. By conducting an in-depth analysis, the project aims to support data-driven decision-making for human resources (HR) and organizational development, improve employee retention strategies, and optimize workforce management</a:t>
            </a:r>
            <a:r>
              <a:rPr lang="en-US" dirty="0"/>
              <a:t>.</a:t>
            </a:r>
          </a:p>
        </p:txBody>
      </p:sp>
      <p:sp>
        <p:nvSpPr>
          <p:cNvPr id="4" name="Footer Placeholder 3">
            <a:extLst>
              <a:ext uri="{FF2B5EF4-FFF2-40B4-BE49-F238E27FC236}">
                <a16:creationId xmlns:a16="http://schemas.microsoft.com/office/drawing/2014/main" id="{2B8D929C-9009-957F-5897-9AA1649E6C7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4398EC13-CC66-14BE-C305-D90EB840C4EC}"/>
              </a:ext>
            </a:extLst>
          </p:cNvPr>
          <p:cNvSpPr>
            <a:spLocks noGrp="1"/>
          </p:cNvSpPr>
          <p:nvPr>
            <p:ph type="sldNum" sz="quarter" idx="11"/>
          </p:nvPr>
        </p:nvSpPr>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1902424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70AC-601F-D537-3460-3FE09CC6AC14}"/>
              </a:ext>
            </a:extLst>
          </p:cNvPr>
          <p:cNvSpPr>
            <a:spLocks noGrp="1"/>
          </p:cNvSpPr>
          <p:nvPr>
            <p:ph type="title"/>
          </p:nvPr>
        </p:nvSpPr>
        <p:spPr>
          <a:xfrm>
            <a:off x="932688" y="228600"/>
            <a:ext cx="9528048" cy="1600200"/>
          </a:xfrm>
        </p:spPr>
        <p:txBody>
          <a:bodyPr/>
          <a:lstStyle/>
          <a:p>
            <a:r>
              <a:rPr lang="en-US" dirty="0"/>
              <a:t> WHO ARE THE END USERS</a:t>
            </a:r>
          </a:p>
        </p:txBody>
      </p:sp>
      <p:sp>
        <p:nvSpPr>
          <p:cNvPr id="5" name="Content Placeholder 4">
            <a:extLst>
              <a:ext uri="{FF2B5EF4-FFF2-40B4-BE49-F238E27FC236}">
                <a16:creationId xmlns:a16="http://schemas.microsoft.com/office/drawing/2014/main" id="{54593D07-3857-8A04-606E-258D1E9908D5}"/>
              </a:ext>
            </a:extLst>
          </p:cNvPr>
          <p:cNvSpPr>
            <a:spLocks noGrp="1"/>
          </p:cNvSpPr>
          <p:nvPr>
            <p:ph sz="quarter" idx="12"/>
          </p:nvPr>
        </p:nvSpPr>
        <p:spPr>
          <a:xfrm>
            <a:off x="932688" y="2403565"/>
            <a:ext cx="4864608" cy="3971109"/>
          </a:xfrm>
        </p:spPr>
        <p:txBody>
          <a:bodyPr>
            <a:normAutofit/>
          </a:bodyPr>
          <a:lstStyle/>
          <a:p>
            <a:r>
              <a:rPr lang="en-US" sz="2000" b="1" dirty="0">
                <a:latin typeface="Times New Roman" panose="02020603050405020304" pitchFamily="18" charset="0"/>
                <a:cs typeface="Times New Roman" panose="02020603050405020304" pitchFamily="18" charset="0"/>
              </a:rPr>
              <a:t>Human Resources (HR) Department</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Role</a:t>
            </a:r>
            <a:r>
              <a:rPr lang="en-US" sz="2000" dirty="0">
                <a:latin typeface="Times New Roman" panose="02020603050405020304" pitchFamily="18" charset="0"/>
                <a:cs typeface="Times New Roman" panose="02020603050405020304" pitchFamily="18" charset="0"/>
              </a:rPr>
              <a:t>: HR teams are responsible for managing recruitment, employee engagement, retention, and overall workforce planning.</a:t>
            </a:r>
          </a:p>
          <a:p>
            <a:r>
              <a:rPr lang="en-US" sz="2000" b="1" dirty="0">
                <a:latin typeface="Times New Roman" panose="02020603050405020304" pitchFamily="18" charset="0"/>
                <a:cs typeface="Times New Roman" panose="02020603050405020304" pitchFamily="18" charset="0"/>
              </a:rPr>
              <a:t>Senior Leadership and Executives</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Role</a:t>
            </a:r>
            <a:r>
              <a:rPr lang="en-US" sz="2000" dirty="0">
                <a:latin typeface="Times New Roman" panose="02020603050405020304" pitchFamily="18" charset="0"/>
                <a:cs typeface="Times New Roman" panose="02020603050405020304" pitchFamily="18" charset="0"/>
              </a:rPr>
              <a:t>: This group includes the CEO, COO, and other executives responsible for setting organizational strategy and ensuring business success.</a:t>
            </a:r>
          </a:p>
          <a:p>
            <a:pPr>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9D5BB6B2-ED6A-BB7C-2FF7-FB659089012C}"/>
              </a:ext>
            </a:extLst>
          </p:cNvPr>
          <p:cNvSpPr>
            <a:spLocks noGrp="1"/>
          </p:cNvSpPr>
          <p:nvPr>
            <p:ph sz="quarter" idx="13"/>
          </p:nvPr>
        </p:nvSpPr>
        <p:spPr>
          <a:xfrm>
            <a:off x="6684264" y="2246811"/>
            <a:ext cx="4864608" cy="4127863"/>
          </a:xfrm>
        </p:spPr>
        <p:txBody>
          <a:bodyPr/>
          <a:lstStyle/>
          <a:p>
            <a:r>
              <a:rPr lang="en-US" sz="2000" b="1" dirty="0">
                <a:latin typeface="Times New Roman" panose="02020603050405020304" pitchFamily="18" charset="0"/>
                <a:cs typeface="Times New Roman" panose="02020603050405020304" pitchFamily="18" charset="0"/>
              </a:rPr>
              <a:t>Managers and Team Leads</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Role</a:t>
            </a:r>
            <a:r>
              <a:rPr lang="en-US" sz="2000" dirty="0">
                <a:latin typeface="Times New Roman" panose="02020603050405020304" pitchFamily="18" charset="0"/>
                <a:cs typeface="Times New Roman" panose="02020603050405020304" pitchFamily="18" charset="0"/>
              </a:rPr>
              <a:t>: Managers oversee specific teams and are responsible for performance management, team growth, and operational efficiency.</a:t>
            </a:r>
          </a:p>
          <a:p>
            <a:r>
              <a:rPr lang="en-US" sz="2000" b="1" dirty="0">
                <a:latin typeface="Times New Roman" panose="02020603050405020304" pitchFamily="18" charset="0"/>
                <a:cs typeface="Times New Roman" panose="02020603050405020304" pitchFamily="18" charset="0"/>
              </a:rPr>
              <a:t>Finance Department</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Role</a:t>
            </a:r>
            <a:r>
              <a:rPr lang="en-US" sz="2000" dirty="0">
                <a:latin typeface="Times New Roman" panose="02020603050405020304" pitchFamily="18" charset="0"/>
                <a:cs typeface="Times New Roman" panose="02020603050405020304" pitchFamily="18" charset="0"/>
              </a:rPr>
              <a:t>: The finance team manages budgeting, payroll, and financial planning for compensation and benefits.</a:t>
            </a:r>
          </a:p>
          <a:p>
            <a:endParaRPr lang="en-US" dirty="0"/>
          </a:p>
        </p:txBody>
      </p:sp>
      <p:sp>
        <p:nvSpPr>
          <p:cNvPr id="3" name="Footer Placeholder 2">
            <a:extLst>
              <a:ext uri="{FF2B5EF4-FFF2-40B4-BE49-F238E27FC236}">
                <a16:creationId xmlns:a16="http://schemas.microsoft.com/office/drawing/2014/main" id="{8D66D170-AC52-72BE-0CB6-F9F504A3D24A}"/>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746466F-9F24-C34E-BBA6-2CB94305520C}"/>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3013343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443C06-A530-329A-9ECC-3E0484827D92}"/>
              </a:ext>
            </a:extLst>
          </p:cNvPr>
          <p:cNvSpPr>
            <a:spLocks noGrp="1"/>
          </p:cNvSpPr>
          <p:nvPr>
            <p:ph type="title"/>
          </p:nvPr>
        </p:nvSpPr>
        <p:spPr>
          <a:xfrm>
            <a:off x="8101584" y="1408176"/>
            <a:ext cx="3392424" cy="4014216"/>
          </a:xfrm>
        </p:spPr>
        <p:txBody>
          <a:bodyPr anchor="t"/>
          <a:lstStyle/>
          <a:p>
            <a:r>
              <a:rPr lang="en-US" sz="3600" dirty="0"/>
              <a:t>OUR SOLUTION AND ITS VALUE PROPOSITION</a:t>
            </a:r>
          </a:p>
        </p:txBody>
      </p:sp>
      <p:sp>
        <p:nvSpPr>
          <p:cNvPr id="10" name="Content Placeholder 9">
            <a:extLst>
              <a:ext uri="{FF2B5EF4-FFF2-40B4-BE49-F238E27FC236}">
                <a16:creationId xmlns:a16="http://schemas.microsoft.com/office/drawing/2014/main" id="{ED45388B-F6C6-3BAE-BC81-AD233BEC8586}"/>
              </a:ext>
            </a:extLst>
          </p:cNvPr>
          <p:cNvSpPr>
            <a:spLocks noGrp="1"/>
          </p:cNvSpPr>
          <p:nvPr>
            <p:ph sz="quarter" idx="12"/>
          </p:nvPr>
        </p:nvSpPr>
        <p:spPr>
          <a:xfrm>
            <a:off x="932688" y="685800"/>
            <a:ext cx="5276088" cy="1563624"/>
          </a:xfrm>
        </p:spPr>
        <p:txBody>
          <a:bodyPr/>
          <a:lstStyle/>
          <a:p>
            <a:pPr marL="0" indent="0">
              <a:buNone/>
            </a:pPr>
            <a:r>
              <a:rPr lang="en-US" dirty="0"/>
              <a:t> </a:t>
            </a:r>
          </a:p>
          <a:p>
            <a:endParaRPr lang="en-US" dirty="0"/>
          </a:p>
        </p:txBody>
      </p:sp>
      <p:sp>
        <p:nvSpPr>
          <p:cNvPr id="11" name="Content Placeholder 10">
            <a:extLst>
              <a:ext uri="{FF2B5EF4-FFF2-40B4-BE49-F238E27FC236}">
                <a16:creationId xmlns:a16="http://schemas.microsoft.com/office/drawing/2014/main" id="{B83B2F5C-D09B-2126-5784-589918E6E1A2}"/>
              </a:ext>
            </a:extLst>
          </p:cNvPr>
          <p:cNvSpPr>
            <a:spLocks noGrp="1"/>
          </p:cNvSpPr>
          <p:nvPr>
            <p:ph sz="quarter" idx="13"/>
          </p:nvPr>
        </p:nvSpPr>
        <p:spPr>
          <a:xfrm>
            <a:off x="932688" y="1408176"/>
            <a:ext cx="5276088" cy="3483864"/>
          </a:xfrm>
        </p:spPr>
        <p:txBody>
          <a:bodyPr/>
          <a:lstStyle/>
          <a:p>
            <a:r>
              <a:rPr lang="en-US" dirty="0"/>
              <a:t>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Filtering- Missing values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Conditional formatting – Blank values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Pivot table - Summary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Chart – Data visualization</a:t>
            </a:r>
            <a:endParaRPr lang="en-IN" dirty="0">
              <a:latin typeface="Times New Roman" panose="02020603050405020304" pitchFamily="18" charset="0"/>
              <a:cs typeface="Times New Roman" panose="02020603050405020304" pitchFamily="18" charset="0"/>
            </a:endParaRPr>
          </a:p>
          <a:p>
            <a:endParaRPr lang="en-US" dirty="0"/>
          </a:p>
        </p:txBody>
      </p:sp>
      <p:sp>
        <p:nvSpPr>
          <p:cNvPr id="2" name="Footer Placeholder 1">
            <a:extLst>
              <a:ext uri="{FF2B5EF4-FFF2-40B4-BE49-F238E27FC236}">
                <a16:creationId xmlns:a16="http://schemas.microsoft.com/office/drawing/2014/main" id="{EC4E5619-0985-32B6-EC73-AFBCAB2F1CFA}"/>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3" name="Slide Number Placeholder 2">
            <a:extLst>
              <a:ext uri="{FF2B5EF4-FFF2-40B4-BE49-F238E27FC236}">
                <a16:creationId xmlns:a16="http://schemas.microsoft.com/office/drawing/2014/main" id="{4302C321-51E3-42FB-272E-92F2DCF5A916}"/>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512396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57FFDB-DFEC-7174-F23F-20C423A03C6A}"/>
              </a:ext>
            </a:extLst>
          </p:cNvPr>
          <p:cNvSpPr>
            <a:spLocks noGrp="1"/>
          </p:cNvSpPr>
          <p:nvPr>
            <p:ph type="title"/>
          </p:nvPr>
        </p:nvSpPr>
        <p:spPr/>
        <p:txBody>
          <a:bodyPr/>
          <a:lstStyle/>
          <a:p>
            <a:r>
              <a:rPr lang="en-US" dirty="0"/>
              <a:t>Speaking impact</a:t>
            </a:r>
          </a:p>
        </p:txBody>
      </p:sp>
      <p:sp>
        <p:nvSpPr>
          <p:cNvPr id="4" name="Content Placeholder 3">
            <a:extLst>
              <a:ext uri="{FF2B5EF4-FFF2-40B4-BE49-F238E27FC236}">
                <a16:creationId xmlns:a16="http://schemas.microsoft.com/office/drawing/2014/main" id="{D6F3EE20-53E0-0C62-809D-211B05B88043}"/>
              </a:ext>
            </a:extLst>
          </p:cNvPr>
          <p:cNvSpPr>
            <a:spLocks noGrp="1"/>
          </p:cNvSpPr>
          <p:nvPr>
            <p:ph sz="quarter" idx="12"/>
          </p:nvPr>
        </p:nvSpPr>
        <p:spPr>
          <a:xfrm>
            <a:off x="932688" y="685799"/>
            <a:ext cx="5276088" cy="4970417"/>
          </a:xfrm>
        </p:spPr>
        <p:txBody>
          <a:bodyPr/>
          <a:lstStyle/>
          <a:p>
            <a:pPr marL="285750" indent="-285750" algn="just">
              <a:buFont typeface="Wingdings" panose="05000000000000000000" pitchFamily="2" charset="2"/>
              <a:buChar char="v"/>
            </a:pPr>
            <a:r>
              <a:rPr lang="en-US" dirty="0"/>
              <a:t> </a:t>
            </a:r>
            <a:r>
              <a:rPr lang="en-IN" sz="2400" dirty="0">
                <a:latin typeface="Times New Roman" panose="02020603050405020304" pitchFamily="18" charset="0"/>
                <a:cs typeface="Times New Roman" panose="02020603050405020304" pitchFamily="18" charset="0"/>
              </a:rPr>
              <a:t>EMPLOYEE – GIVEN DATA</a:t>
            </a:r>
          </a:p>
          <a:p>
            <a:pPr marL="285750" indent="-285750" algn="just">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26-FEATURES</a:t>
            </a:r>
          </a:p>
          <a:p>
            <a:pPr marL="285750" indent="-285750" algn="just">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9-FEATURES</a:t>
            </a:r>
          </a:p>
          <a:p>
            <a:pPr marL="285750" indent="-285750" algn="just">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EMP-ID-NUMBER</a:t>
            </a:r>
          </a:p>
          <a:p>
            <a:pPr marL="285750" indent="-285750" algn="just">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NAME-TEXT</a:t>
            </a:r>
          </a:p>
          <a:p>
            <a:pPr marL="285750" indent="-285750" algn="just">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EMPLOYEE TYPE</a:t>
            </a:r>
          </a:p>
          <a:p>
            <a:pPr marL="285750" indent="-285750" algn="just">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PERFORMANCE LEVEL</a:t>
            </a:r>
          </a:p>
          <a:p>
            <a:pPr marL="285750" indent="-285750" algn="just">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GENDER-MALE FEMALE</a:t>
            </a:r>
          </a:p>
          <a:p>
            <a:pPr marL="285750" indent="-285750" algn="just">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EMPLOYEE RATING- NUMERICAL VALUE</a:t>
            </a:r>
            <a:endParaRPr lang="en-US" dirty="0">
              <a:latin typeface="Times New Roman" panose="02020603050405020304" pitchFamily="18" charset="0"/>
              <a:cs typeface="Times New Roman" panose="02020603050405020304" pitchFamily="18" charset="0"/>
            </a:endParaRPr>
          </a:p>
          <a:p>
            <a:endParaRPr lang="en-US" dirty="0"/>
          </a:p>
        </p:txBody>
      </p:sp>
      <p:pic>
        <p:nvPicPr>
          <p:cNvPr id="8" name="Picture Placeholder 7" descr="nshc&#10;">
            <a:extLst>
              <a:ext uri="{FF2B5EF4-FFF2-40B4-BE49-F238E27FC236}">
                <a16:creationId xmlns:a16="http://schemas.microsoft.com/office/drawing/2014/main" id="{A30CECCA-DB43-3EBC-1ED9-4E7CD74EE3E3}"/>
              </a:ext>
            </a:extLst>
          </p:cNvPr>
          <p:cNvPicPr>
            <a:picLocks noGrp="1" noChangeAspect="1"/>
          </p:cNvPicPr>
          <p:nvPr>
            <p:ph sz="quarter" idx="13"/>
          </p:nvPr>
        </p:nvPicPr>
        <p:blipFill>
          <a:blip r:embed="rId2" cstate="screen">
            <a:extLst>
              <a:ext uri="{28A0092B-C50C-407E-A947-70E740481C1C}">
                <a14:useLocalDpi xmlns:a14="http://schemas.microsoft.com/office/drawing/2010/main"/>
              </a:ext>
            </a:extLst>
          </a:blip>
          <a:stretch/>
        </p:blipFill>
        <p:spPr>
          <a:xfrm>
            <a:off x="7359396" y="0"/>
            <a:ext cx="4876800" cy="6858000"/>
          </a:xfrm>
        </p:spPr>
      </p:pic>
      <p:sp>
        <p:nvSpPr>
          <p:cNvPr id="2" name="Footer Placeholder 1">
            <a:extLst>
              <a:ext uri="{FF2B5EF4-FFF2-40B4-BE49-F238E27FC236}">
                <a16:creationId xmlns:a16="http://schemas.microsoft.com/office/drawing/2014/main" id="{0BF157F0-FCC9-135B-D7C0-66741C62659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B8F090ED-AB65-F860-A6D0-5F6E60E175E5}"/>
              </a:ext>
            </a:extLst>
          </p:cNvPr>
          <p:cNvSpPr>
            <a:spLocks noGrp="1"/>
          </p:cNvSpPr>
          <p:nvPr>
            <p:ph type="sldNum" sz="quarter" idx="11"/>
          </p:nvPr>
        </p:nvSpPr>
        <p:spPr/>
        <p:txBody>
          <a:bodyPr/>
          <a:lstStyle/>
          <a:p>
            <a:fld id="{294A09A9-5501-47C1-A89A-A340965A2BE2}" type="slidenum">
              <a:rPr lang="en-US" smtClean="0"/>
              <a:pPr/>
              <a:t>8</a:t>
            </a:fld>
            <a:endParaRPr lang="en-US" dirty="0"/>
          </a:p>
        </p:txBody>
      </p:sp>
      <p:sp>
        <p:nvSpPr>
          <p:cNvPr id="5" name="TextBox 4">
            <a:extLst>
              <a:ext uri="{FF2B5EF4-FFF2-40B4-BE49-F238E27FC236}">
                <a16:creationId xmlns:a16="http://schemas.microsoft.com/office/drawing/2014/main" id="{15F3A7E5-CF45-E20B-AE9A-155E62BE09F7}"/>
              </a:ext>
            </a:extLst>
          </p:cNvPr>
          <p:cNvSpPr txBox="1"/>
          <p:nvPr/>
        </p:nvSpPr>
        <p:spPr>
          <a:xfrm>
            <a:off x="7746274" y="2064758"/>
            <a:ext cx="3982865" cy="1446550"/>
          </a:xfrm>
          <a:prstGeom prst="rect">
            <a:avLst/>
          </a:prstGeom>
          <a:noFill/>
        </p:spPr>
        <p:txBody>
          <a:bodyPr wrap="square" rtlCol="0">
            <a:spAutoFit/>
          </a:bodyPr>
          <a:lstStyle/>
          <a:p>
            <a:r>
              <a:rPr lang="en-US" sz="4400" b="1" dirty="0">
                <a:latin typeface="Times New Roman" panose="02020603050405020304" pitchFamily="18" charset="0"/>
                <a:cs typeface="Times New Roman" panose="02020603050405020304" pitchFamily="18" charset="0"/>
              </a:rPr>
              <a:t>DATASET DISCRIPTION </a:t>
            </a:r>
            <a:endParaRPr lang="en-IN"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9428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246B-8AB7-A0C9-C6DD-5D9F49D5BC37}"/>
              </a:ext>
            </a:extLst>
          </p:cNvPr>
          <p:cNvSpPr>
            <a:spLocks noGrp="1"/>
          </p:cNvSpPr>
          <p:nvPr>
            <p:ph type="title"/>
          </p:nvPr>
        </p:nvSpPr>
        <p:spPr>
          <a:xfrm>
            <a:off x="932688" y="228600"/>
            <a:ext cx="9528048" cy="1600200"/>
          </a:xfrm>
        </p:spPr>
        <p:txBody>
          <a:bodyPr/>
          <a:lstStyle/>
          <a:p>
            <a:r>
              <a:rPr lang="en-US" dirty="0"/>
              <a:t> </a:t>
            </a:r>
            <a:r>
              <a:rPr lang="en-US" sz="4400" spc="15" dirty="0"/>
              <a:t>THE</a:t>
            </a:r>
            <a:r>
              <a:rPr lang="en-US" sz="4400" spc="20" dirty="0"/>
              <a:t> "</a:t>
            </a:r>
            <a:r>
              <a:rPr lang="en-US" sz="4400" spc="10" dirty="0"/>
              <a:t>WOW"</a:t>
            </a:r>
            <a:r>
              <a:rPr lang="en-US" sz="4400" spc="85" dirty="0"/>
              <a:t> </a:t>
            </a:r>
            <a:r>
              <a:rPr lang="en-US" sz="4400" spc="10" dirty="0"/>
              <a:t>IN</a:t>
            </a:r>
            <a:r>
              <a:rPr lang="en-US" sz="4400" spc="-5" dirty="0"/>
              <a:t> </a:t>
            </a:r>
            <a:r>
              <a:rPr lang="en-US" sz="4400" spc="15" dirty="0"/>
              <a:t>OUR</a:t>
            </a:r>
            <a:r>
              <a:rPr lang="en-US" sz="4400" spc="-10" dirty="0"/>
              <a:t> </a:t>
            </a:r>
            <a:r>
              <a:rPr lang="en-US" sz="4400" spc="20" dirty="0"/>
              <a:t>SOLUTION</a:t>
            </a:r>
            <a:endParaRPr lang="en-US" dirty="0"/>
          </a:p>
        </p:txBody>
      </p:sp>
      <p:sp>
        <p:nvSpPr>
          <p:cNvPr id="5" name="Content Placeholder 4">
            <a:extLst>
              <a:ext uri="{FF2B5EF4-FFF2-40B4-BE49-F238E27FC236}">
                <a16:creationId xmlns:a16="http://schemas.microsoft.com/office/drawing/2014/main" id="{B20DCAFD-6C4D-D08A-CF94-0DA099CE4B5A}"/>
              </a:ext>
            </a:extLst>
          </p:cNvPr>
          <p:cNvSpPr>
            <a:spLocks noGrp="1"/>
          </p:cNvSpPr>
          <p:nvPr>
            <p:ph sz="quarter" idx="12"/>
          </p:nvPr>
        </p:nvSpPr>
        <p:spPr>
          <a:xfrm>
            <a:off x="932688" y="2432304"/>
            <a:ext cx="9703308" cy="3739896"/>
          </a:xfrm>
        </p:spPr>
        <p:txBody>
          <a:bodyPr/>
          <a:lstStyle/>
          <a:p>
            <a:r>
              <a:rPr lang="en-IN" dirty="0">
                <a:latin typeface="Times New Roman" panose="02020603050405020304" pitchFamily="18" charset="0"/>
                <a:cs typeface="Times New Roman" panose="02020603050405020304" pitchFamily="18" charset="0"/>
              </a:rPr>
              <a:t>PERFORMANCE LEVEL </a:t>
            </a:r>
            <a:r>
              <a:rPr lang="en-IN" dirty="0">
                <a:solidFill>
                  <a:schemeClr val="tx2">
                    <a:lumMod val="50000"/>
                  </a:schemeClr>
                </a:solidFill>
                <a:latin typeface="Times New Roman" panose="02020603050405020304" pitchFamily="18" charset="0"/>
                <a:cs typeface="Times New Roman" panose="02020603050405020304" pitchFamily="18" charset="0"/>
              </a:rPr>
              <a:t>= IFS(Z8&gt;+5,”VERY HIGH”,Z8&gt;=4,”HIGH”,Z8&gt;=3,”MED”,TRUE,”LOW”)</a:t>
            </a:r>
            <a:r>
              <a:rPr lang="en-US" dirty="0">
                <a:solidFill>
                  <a:schemeClr val="tx2">
                    <a:lumMod val="50000"/>
                  </a:schemeClr>
                </a:solidFill>
                <a:latin typeface="Times New Roman" panose="02020603050405020304" pitchFamily="18" charset="0"/>
                <a:cs typeface="Times New Roman" panose="02020603050405020304" pitchFamily="18" charset="0"/>
              </a:rPr>
              <a:t> </a:t>
            </a:r>
          </a:p>
          <a:p>
            <a:endParaRPr lang="en-US" dirty="0"/>
          </a:p>
        </p:txBody>
      </p:sp>
      <p:sp>
        <p:nvSpPr>
          <p:cNvPr id="6" name="Content Placeholder 5">
            <a:extLst>
              <a:ext uri="{FF2B5EF4-FFF2-40B4-BE49-F238E27FC236}">
                <a16:creationId xmlns:a16="http://schemas.microsoft.com/office/drawing/2014/main" id="{B0538762-AEBF-8FD9-03AC-305879D2DC17}"/>
              </a:ext>
            </a:extLst>
          </p:cNvPr>
          <p:cNvSpPr>
            <a:spLocks noGrp="1"/>
          </p:cNvSpPr>
          <p:nvPr>
            <p:ph sz="quarter" idx="13"/>
          </p:nvPr>
        </p:nvSpPr>
        <p:spPr>
          <a:xfrm>
            <a:off x="7424928" y="2441448"/>
            <a:ext cx="4169664" cy="3703320"/>
          </a:xfrm>
        </p:spPr>
        <p:txBody>
          <a:bodyPr/>
          <a:lstStyle/>
          <a:p>
            <a:r>
              <a:rPr lang="en-US" dirty="0"/>
              <a:t> </a:t>
            </a:r>
          </a:p>
          <a:p>
            <a:endParaRPr lang="en-US" dirty="0"/>
          </a:p>
        </p:txBody>
      </p:sp>
      <p:sp>
        <p:nvSpPr>
          <p:cNvPr id="3" name="Footer Placeholder 2">
            <a:extLst>
              <a:ext uri="{FF2B5EF4-FFF2-40B4-BE49-F238E27FC236}">
                <a16:creationId xmlns:a16="http://schemas.microsoft.com/office/drawing/2014/main" id="{92F99439-1EDB-4E13-5595-B32899617DF1}"/>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19451A59-0D86-B758-5926-53062622A5E7}"/>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1117481658"/>
      </p:ext>
    </p:extLst>
  </p:cSld>
  <p:clrMapOvr>
    <a:masterClrMapping/>
  </p:clrMapOvr>
</p:sld>
</file>

<file path=ppt/theme/theme1.xml><?xml version="1.0" encoding="utf-8"?>
<a:theme xmlns:a="http://schemas.openxmlformats.org/drawingml/2006/main" name="Custom">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 flourish_win32_CP_v3" id="{3BF332BF-22B8-49D8-950E-E9BBBBF59833}" vid="{E4E7F1DC-3AF4-489F-A450-0CED11A8EB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1E6BC5B-F32E-483D-A6CB-100D6BCB7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384BFC8-02DA-464F-AE97-4951BE47415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9915FD3-F777-4046-A12C-BE3860E324B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{2D94A767-2012-4F93-95BD-4C57E1ACB04A}tf56410444_win32</Template>
  <TotalTime>90</TotalTime>
  <Words>526</Words>
  <Application>Microsoft Office PowerPoint</Application>
  <PresentationFormat>Widescreen</PresentationFormat>
  <Paragraphs>112</Paragraphs>
  <Slides>14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Baskerville Old Face</vt:lpstr>
      <vt:lpstr>Calibri</vt:lpstr>
      <vt:lpstr>Gill Sans Nova Light</vt:lpstr>
      <vt:lpstr>Roboto</vt:lpstr>
      <vt:lpstr>Times New Roman</vt:lpstr>
      <vt:lpstr>Wingdings</vt:lpstr>
      <vt:lpstr>Custom</vt:lpstr>
      <vt:lpstr>Employee Data Analysis using Excel  </vt:lpstr>
      <vt:lpstr> PROJECT TITLE Employee Performance Analysis using Excel </vt:lpstr>
      <vt:lpstr>Agenda</vt:lpstr>
      <vt:lpstr>PROBLEM STATEMENT</vt:lpstr>
      <vt:lpstr>PROJECT OVERVIEW</vt:lpstr>
      <vt:lpstr> WHO ARE THE END USERS</vt:lpstr>
      <vt:lpstr>OUR SOLUTION AND ITS VALUE PROPOSITION</vt:lpstr>
      <vt:lpstr>Speaking impact</vt:lpstr>
      <vt:lpstr> THE "WOW" IN OUR SOLUTION</vt:lpstr>
      <vt:lpstr>MODELLING</vt:lpstr>
      <vt:lpstr>RESULT</vt:lpstr>
      <vt:lpstr>RESULT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Data Analysis using Excel  </dc:title>
  <dc:creator>Logeshwari K</dc:creator>
  <cp:lastModifiedBy>Logeshwari K</cp:lastModifiedBy>
  <cp:revision>1</cp:revision>
  <dcterms:created xsi:type="dcterms:W3CDTF">2024-09-07T13:53:32Z</dcterms:created>
  <dcterms:modified xsi:type="dcterms:W3CDTF">2024-09-07T15:27:37Z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